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Default Extension="png" ContentType="image/png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tags/tag13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ppt/tags/tag133.xml" ContentType="application/vnd.openxmlformats-officedocument.presentationml.tags+xml"/>
  <Override PartName="/ppt/tags/tag142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>
            <p:custDataLst>
              <p:tags r:id="rId5"/>
            </p:custDataLst>
          </p:nvPr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>
            <p:custDataLst>
              <p:tags r:id="rId6"/>
            </p:custDataLst>
          </p:nvPr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>
            <p:custDataLst>
              <p:tags r:id="rId7"/>
            </p:custDataLst>
          </p:nvPr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>
            <p:custDataLst>
              <p:tags r:id="rId8"/>
            </p:custDataLst>
          </p:nvPr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>
            <p:custDataLst>
              <p:tags r:id="rId15"/>
            </p:custDataLst>
          </p:nvPr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>
            <p:custDataLst>
              <p:tags r:id="rId16"/>
            </p:custDataLst>
          </p:nvPr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>
            <p:custDataLst>
              <p:tags r:id="rId17"/>
            </p:custDataLst>
          </p:nvPr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>
            <p:custDataLst>
              <p:tags r:id="rId18"/>
            </p:custDataLst>
          </p:nvPr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>
            <p:custDataLst>
              <p:tags r:id="rId19"/>
            </p:custDataLst>
          </p:nvPr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>
            <p:custDataLst>
              <p:tags r:id="rId20"/>
            </p:custDataLst>
          </p:nvPr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 rtlCol="0"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  <p:custDataLst>
              <p:tags r:id="rId4"/>
            </p:custDataLst>
          </p:nvPr>
        </p:nvSpPr>
        <p:spPr/>
        <p:txBody>
          <a:bodyPr rtlCol="0"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  <p:custDataLst>
              <p:tags r:id="rId5"/>
            </p:custDataLst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>
            <p:custDataLst>
              <p:tags r:id="rId5"/>
            </p:custDataLst>
          </p:nvPr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>
            <p:custDataLst>
              <p:tags r:id="rId6"/>
            </p:custDataLst>
          </p:nvPr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>
            <p:custDataLst>
              <p:tags r:id="rId7"/>
            </p:custDataLst>
          </p:nvPr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>
            <p:custDataLst>
              <p:tags r:id="rId8"/>
            </p:custDataLst>
          </p:nvPr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>
            <p:custDataLst>
              <p:tags r:id="rId14"/>
            </p:custDataLst>
          </p:nvPr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>
            <p:custDataLst>
              <p:tags r:id="rId15"/>
            </p:custDataLst>
          </p:nvPr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>
            <p:custDataLst>
              <p:tags r:id="rId16"/>
            </p:custDataLst>
          </p:nvPr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>
            <p:custDataLst>
              <p:tags r:id="rId17"/>
            </p:custDataLst>
          </p:nvPr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>
            <p:custDataLst>
              <p:tags r:id="rId18"/>
            </p:custDataLst>
          </p:nvPr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>
            <p:custDataLst>
              <p:tags r:id="rId19"/>
            </p:custDataLst>
          </p:nvPr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  <p:custDataLst>
              <p:tags r:id="rId6"/>
            </p:custDataLst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  <p:custDataLst>
              <p:tags r:id="rId5"/>
            </p:custDataLst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  <p:custDataLst>
              <p:tags r:id="rId7"/>
            </p:custDataLst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  <p:custDataLst>
              <p:tags r:id="rId8"/>
            </p:custDataLst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rtlCol="0"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 rtlCol="0"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  <p:custDataLst>
              <p:tags r:id="rId3"/>
            </p:custDataLst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>
            <p:custDataLst>
              <p:tags r:id="rId7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>
            <p:custDataLst>
              <p:tags r:id="rId9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  <p:custDataLst>
              <p:tags r:id="rId10"/>
            </p:custDataLst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  <p:custDataLst>
              <p:tags r:id="rId11"/>
            </p:custDataLst>
          </p:nvPr>
        </p:nvSpPr>
        <p:spPr/>
        <p:txBody>
          <a:bodyPr rtlCol="0"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  <p:custDataLst>
              <p:tags r:id="rId12"/>
            </p:custDataLst>
          </p:nvPr>
        </p:nvSpPr>
        <p:spPr/>
        <p:txBody>
          <a:bodyPr rtlCol="0"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  <p:custDataLst>
              <p:tags r:id="rId13"/>
            </p:custDataLst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>
            <p:custDataLst>
              <p:tags r:id="rId2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>
            <p:custDataLst>
              <p:tags r:id="rId7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rtlCol="0"/>
          <a:lstStyle/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  <p:custDataLst>
              <p:tags r:id="rId12"/>
            </p:custDataLst>
          </p:nvPr>
        </p:nvSpPr>
        <p:spPr/>
        <p:txBody>
          <a:bodyPr rtlCol="0"/>
          <a:lstStyle/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  <p:custDataLst>
              <p:tags r:id="rId13"/>
            </p:custDataLst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05FECA-D4A8-494C-A11A-EE197366571C}" type="datetimeFigureOut">
              <a:rPr lang="it-IT" smtClean="0"/>
              <a:pPr/>
              <a:t>15/12/2012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>
            <p:custDataLst>
              <p:tags r:id="rId20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>
            <p:custDataLst>
              <p:tags r:id="rId22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6D12ED-2BAB-4CDC-BC01-C2DD66C936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Il nuovo sito Fimmg.Bari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Giancarlo Tricarico</a:t>
            </a:r>
          </a:p>
          <a:p>
            <a:r>
              <a:rPr lang="it-IT" sz="2000" dirty="0" smtClean="0"/>
              <a:t>15 dicembre 2012</a:t>
            </a:r>
            <a:endParaRPr lang="it-IT" sz="20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/>
              <a:t>Dal 1999: 13 anni di storia del Sindacato</a:t>
            </a:r>
            <a:endParaRPr lang="it-IT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1052736"/>
            <a:ext cx="65722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>
            <p:custDataLst>
              <p:tags r:id="rId4"/>
            </p:custDataLst>
          </p:nvPr>
        </p:nvSpPr>
        <p:spPr>
          <a:xfrm>
            <a:off x="755576" y="587727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Oltre 2.600.000 contatti – Il terzo sito Fimmg piu’ visitato </a:t>
            </a:r>
            <a:r>
              <a:rPr lang="it-IT" b="1" dirty="0" smtClean="0"/>
              <a:t>d’Italia. </a:t>
            </a:r>
            <a:r>
              <a:rPr lang="it-IT" b="1" dirty="0" smtClean="0"/>
              <a:t>Oltre 250 accessi al giorno</a:t>
            </a:r>
            <a:endParaRPr lang="it-IT" b="1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13 anni: ma li dimostra tutti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Struttura antiquata</a:t>
            </a:r>
          </a:p>
          <a:p>
            <a:r>
              <a:rPr lang="it-IT" dirty="0" smtClean="0"/>
              <a:t>Impaginazione troppo fitta e confusa</a:t>
            </a:r>
          </a:p>
          <a:p>
            <a:r>
              <a:rPr lang="it-IT" dirty="0" smtClean="0"/>
              <a:t>Difficoltà nel ricercare le notizie</a:t>
            </a:r>
          </a:p>
          <a:p>
            <a:r>
              <a:rPr lang="it-IT" dirty="0" smtClean="0"/>
              <a:t>Lentezza nel caricamento delle pagine</a:t>
            </a:r>
          </a:p>
          <a:p>
            <a:r>
              <a:rPr lang="it-IT" dirty="0" smtClean="0"/>
              <a:t>Scarsamente utilizzabile con i nuovi devices (smartphone, tablets</a:t>
            </a:r>
            <a:r>
              <a:rPr lang="it-IT" dirty="0" smtClean="0"/>
              <a:t>)</a:t>
            </a:r>
          </a:p>
          <a:p>
            <a:r>
              <a:rPr lang="it-IT" dirty="0" smtClean="0"/>
              <a:t>Problemi con il server di gestione </a:t>
            </a:r>
            <a:endParaRPr lang="it-IT" dirty="0" smtClean="0"/>
          </a:p>
          <a:p>
            <a:r>
              <a:rPr lang="it-IT" dirty="0" smtClean="0"/>
              <a:t>Perdita dell’area riservata </a:t>
            </a:r>
          </a:p>
          <a:p>
            <a:pPr>
              <a:buNone/>
            </a:pPr>
            <a:endParaRPr lang="it-IT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Nonostante tutto…..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Come mai</a:t>
            </a:r>
            <a:r>
              <a:rPr lang="it-IT" sz="4400" dirty="0" smtClean="0"/>
              <a:t> </a:t>
            </a:r>
            <a:r>
              <a:rPr lang="it-IT" sz="4400" dirty="0" smtClean="0"/>
              <a:t>un sito cosi’ “antico” e confuso continua ad essere tanto visitato ?</a:t>
            </a:r>
          </a:p>
          <a:p>
            <a:r>
              <a:rPr lang="it-IT" sz="4400" dirty="0" smtClean="0"/>
              <a:t>I nostri </a:t>
            </a:r>
            <a:r>
              <a:rPr lang="it-IT" sz="4400" dirty="0" smtClean="0"/>
              <a:t>utenti</a:t>
            </a:r>
            <a:r>
              <a:rPr lang="it-IT" sz="4400" dirty="0" smtClean="0"/>
              <a:t> </a:t>
            </a:r>
            <a:r>
              <a:rPr lang="it-IT" sz="4400" dirty="0" smtClean="0"/>
              <a:t>meritano uno strumento piu’ moderno ?</a:t>
            </a:r>
            <a:endParaRPr lang="it-IT" sz="4400" dirty="0"/>
          </a:p>
        </p:txBody>
      </p:sp>
      <p:sp>
        <p:nvSpPr>
          <p:cNvPr id="2050" name="AutoShape 2" descr="domande,gente,maschi,meraviglie,punti di domanda,simboli,uomini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La nascita di un progetto (giugno 2012)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Miglioramento della </a:t>
            </a:r>
            <a:r>
              <a:rPr lang="it-IT" dirty="0" smtClean="0"/>
              <a:t>grafica, utilizzo  degli standard informatici W3C e HTML5</a:t>
            </a:r>
            <a:endParaRPr lang="it-IT" dirty="0" smtClean="0"/>
          </a:p>
          <a:p>
            <a:r>
              <a:rPr lang="it-IT" dirty="0" smtClean="0"/>
              <a:t>Maggiore fruibilità</a:t>
            </a:r>
          </a:p>
          <a:p>
            <a:r>
              <a:rPr lang="it-IT" dirty="0" smtClean="0"/>
              <a:t>Integrazione e convergenza delle tecnologie</a:t>
            </a:r>
            <a:endParaRPr lang="it-IT" dirty="0" smtClean="0"/>
          </a:p>
          <a:p>
            <a:r>
              <a:rPr lang="it-IT" dirty="0" smtClean="0"/>
              <a:t>Rapidità di ricerca delle </a:t>
            </a:r>
            <a:r>
              <a:rPr lang="it-IT" dirty="0" smtClean="0"/>
              <a:t>notizie, con un motore interno rapido ed efficiente</a:t>
            </a:r>
            <a:endParaRPr lang="it-IT" dirty="0" smtClean="0"/>
          </a:p>
          <a:p>
            <a:r>
              <a:rPr lang="it-IT" dirty="0" smtClean="0"/>
              <a:t>Implementazione di nuove piattaforme</a:t>
            </a:r>
          </a:p>
          <a:p>
            <a:endParaRPr lang="it-IT" dirty="0"/>
          </a:p>
          <a:p>
            <a:r>
              <a:rPr lang="it-IT" dirty="0" smtClean="0"/>
              <a:t>Affidamento del progetto, dopo valutazione di diverse offerte, alla N-Bit (di Altamura)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Il nuovo sito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Strumento leggero, </a:t>
            </a:r>
            <a:r>
              <a:rPr lang="it-IT" dirty="0" smtClean="0"/>
              <a:t>di </a:t>
            </a:r>
            <a:r>
              <a:rPr lang="it-IT" dirty="0" smtClean="0"/>
              <a:t>facile consultazione anche da tablet o smartphone</a:t>
            </a:r>
          </a:p>
          <a:p>
            <a:r>
              <a:rPr lang="it-IT" dirty="0" smtClean="0"/>
              <a:t>Impronta </a:t>
            </a:r>
            <a:r>
              <a:rPr lang="it-IT" dirty="0" smtClean="0"/>
              <a:t>e impaginazione editoriale</a:t>
            </a:r>
            <a:endParaRPr lang="it-IT" dirty="0" smtClean="0"/>
          </a:p>
          <a:p>
            <a:r>
              <a:rPr lang="it-IT" dirty="0" smtClean="0"/>
              <a:t>Rapido accesso alle </a:t>
            </a:r>
            <a:r>
              <a:rPr lang="it-IT" dirty="0" smtClean="0"/>
              <a:t>notizie in evidenza</a:t>
            </a:r>
            <a:endParaRPr lang="it-IT" dirty="0" smtClean="0"/>
          </a:p>
          <a:p>
            <a:r>
              <a:rPr lang="it-IT" dirty="0" smtClean="0"/>
              <a:t>Motore CMS </a:t>
            </a:r>
            <a:r>
              <a:rPr lang="it-IT" dirty="0" smtClean="0"/>
              <a:t>creato su misura per </a:t>
            </a:r>
            <a:r>
              <a:rPr lang="it-IT" dirty="0" smtClean="0"/>
              <a:t>rispondere esattamente </a:t>
            </a:r>
            <a:r>
              <a:rPr lang="it-IT" dirty="0" smtClean="0"/>
              <a:t>alle nostre esigenze</a:t>
            </a:r>
          </a:p>
          <a:p>
            <a:r>
              <a:rPr lang="it-IT" dirty="0" smtClean="0"/>
              <a:t>Un sito “meridionale” </a:t>
            </a:r>
            <a:r>
              <a:rPr lang="it-IT" dirty="0" smtClean="0"/>
              <a:t>con l’ambizione di </a:t>
            </a:r>
            <a:r>
              <a:rPr lang="it-IT" dirty="0" smtClean="0"/>
              <a:t>fare </a:t>
            </a:r>
            <a:r>
              <a:rPr lang="it-IT" dirty="0" smtClean="0"/>
              <a:t>scuola in Italia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Ottimizzato per i diversi settori della Medicina Generale </a:t>
            </a:r>
          </a:p>
          <a:p>
            <a:pPr lvl="1"/>
            <a:r>
              <a:rPr lang="it-IT" dirty="0" smtClean="0"/>
              <a:t>Medicina del Territorio</a:t>
            </a:r>
          </a:p>
          <a:p>
            <a:pPr lvl="1"/>
            <a:r>
              <a:rPr lang="it-IT" dirty="0" smtClean="0"/>
              <a:t>Continuità Assistenziale e Formazione in MG</a:t>
            </a:r>
          </a:p>
          <a:p>
            <a:pPr lvl="1"/>
            <a:r>
              <a:rPr lang="it-IT" dirty="0" smtClean="0"/>
              <a:t>Emergenza Territoriale (118)</a:t>
            </a:r>
          </a:p>
          <a:p>
            <a:pPr lvl="1"/>
            <a:r>
              <a:rPr lang="it-IT" dirty="0" smtClean="0"/>
              <a:t>Collaboratori di studio medico</a:t>
            </a:r>
          </a:p>
          <a:p>
            <a:r>
              <a:rPr lang="it-IT" dirty="0" smtClean="0"/>
              <a:t>Area riservata agli </a:t>
            </a:r>
            <a:r>
              <a:rPr lang="it-IT" dirty="0" smtClean="0"/>
              <a:t>iscritti</a:t>
            </a:r>
          </a:p>
          <a:p>
            <a:r>
              <a:rPr lang="it-IT" dirty="0" smtClean="0"/>
              <a:t>Server dedicato da 1 Gbit </a:t>
            </a:r>
          </a:p>
          <a:p>
            <a:r>
              <a:rPr lang="it-IT" dirty="0" smtClean="0"/>
              <a:t>…. e tanto altro ancora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it-IT" dirty="0" smtClean="0"/>
              <a:t>Rapidità di </a:t>
            </a:r>
            <a:r>
              <a:rPr lang="it-IT" dirty="0" smtClean="0"/>
              <a:t>caricamento e pubblicazione delle </a:t>
            </a:r>
            <a:r>
              <a:rPr lang="it-IT" dirty="0" smtClean="0"/>
              <a:t>notizie (anche tramite tablet): perche’ l’informazione sindacale specifica dev’essere gestita da un Medico che ne filtri i contenuti … e i medici hanno poco tempo…</a:t>
            </a:r>
          </a:p>
          <a:p>
            <a:r>
              <a:rPr lang="it-IT" dirty="0" smtClean="0"/>
              <a:t>Organizzazione con filtri </a:t>
            </a:r>
            <a:r>
              <a:rPr lang="it-IT" dirty="0" smtClean="0"/>
              <a:t>per canali e per tipologie di contenuto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dirty="0" smtClean="0"/>
              <a:t>Ed ora…..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dirty="0" smtClean="0"/>
              <a:t>Cominciamo </a:t>
            </a:r>
            <a:r>
              <a:rPr lang="it-IT" sz="4400" dirty="0" smtClean="0"/>
              <a:t>la </a:t>
            </a:r>
            <a:r>
              <a:rPr lang="it-IT" sz="4400" dirty="0" smtClean="0"/>
              <a:t>navig</a:t>
            </a:r>
            <a:r>
              <a:rPr lang="it-IT" sz="4400" dirty="0" smtClean="0"/>
              <a:t>azione……..</a:t>
            </a:r>
          </a:p>
          <a:p>
            <a:pPr algn="ctr">
              <a:buNone/>
            </a:pPr>
            <a:endParaRPr lang="it-IT" sz="5400" dirty="0" smtClean="0"/>
          </a:p>
          <a:p>
            <a:pPr algn="ctr">
              <a:buNone/>
            </a:pPr>
            <a:r>
              <a:rPr lang="it-IT" sz="5400" dirty="0" smtClean="0"/>
              <a:t>www.fimmg.bari.it</a:t>
            </a:r>
          </a:p>
          <a:p>
            <a:pPr algn="ctr">
              <a:buNone/>
            </a:pPr>
            <a:r>
              <a:rPr lang="it-IT" sz="5400" dirty="0" smtClean="0"/>
              <a:t>www.fimmg.puglia.it</a:t>
            </a:r>
          </a:p>
          <a:p>
            <a:pPr>
              <a:buNone/>
            </a:pPr>
            <a:endParaRPr lang="it-IT" sz="54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AL0UTg6nVGHWiS0UPYK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yaZMkNcK3Jv2nyJYaY6x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ESeDLMV8xOdUjaEzl71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7c36KMEZDZkTH9UROGtp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XSSas4CyWCdOwFbx00h9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0C0JIwryHf2ebdzkzn4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TCfGhFs8wb8YSyskT2u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uqZjrGHMPMckJnu1fL5y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6cl0Set2yCak7OHXeMrK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MxP4QSMJZWPEkMYqOsiN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9ofGkhxi7YuKqNbNoBf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vttUZNYYsz8cnrO9xvb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2NVQJVoVO2UVbPTNANVM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aAmbf04HxpWWSMcqiKj9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BepKZe3KDWoEjTyOxYU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gry1X7crmFkfY7Lv0PDN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xdsjSuclfLTSYYcXhWxb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k4Uq22X47dXgTkyEfIf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m69Mi2yHgApPToorr9nb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6chpQhKulIt1bVGkR82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AvufNekKKukA7Gs7IpnB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AGNZG9MGjbOgaIKMWxtj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Aiwo6SA0euGh0ZjNF7vV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2VZGARhk5LUwn4WASOP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WtABZ0HqJSwTVNsNxbX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LRvJmWsQ73a4Kjo4aLZ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JgNXj9ZilslNHJ5fELXT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bsEEJ4WR4zQmCYSsaRUkt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JQ39pt1c4iHQ7eWpCjRP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JWBFYU7eVybgxWTaJvg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kTVH13sVoJgn64Ks9w3np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25RBRie8E1VL176xKu65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9FQH0vszlyzkGQJ37BT5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vwONCZ193wFWcL9iIG5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7cIPaAbaL6S0TVKeO4w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DmkUdWE18Jc7KJ12To8b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GrfOGmvcL6DplbbIPzjo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0UwiYiapbPTjPmxOjFE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5fSOIIInh6zesilH8fZKH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iNpY60QvmXGSqlhooc1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v1lOa0gEKD3rBISZb9yF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DUX0J7taYgVjx7s6vdVE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CXVcxUhrQpEvinCiPQfI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OZJyvo0RMfjzooTYtlni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DThrGlK99qqXBXRIZAT6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9gjwJEc3YrV6sNNXKHH8U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N5qumTkIqLJz8WsYoSqY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bJYdoRmTkUfacE8117x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j9Kee1KLO3h0h3Iir7qP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PPgWwuWuRP2oUHv9utm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kYKOQnQjqxzDT9XrkRW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Dma0QDZLHYLYVpiqVY7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Uq7Wh3mOzU8sGayDmpY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GPRysgM9Md9GrKTTmWo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PtJ8RhBHNYJNKi4IB62p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jZIOKt32hkJPZoPjoux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fkfeU6B51l4wRCjsY6S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WEZBPDkiQYIV9Jp3x8E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p3UjFThHxS3u923P9EpHZ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63f5TlWppEtxA4h9K3Ai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Fq0Gldouf4HWjNfqNomB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GvtKRuEEpaErDepx7y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Bhg2IXEdHE2AkaStxZAp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EmBboQe3xtgUUbtOMHZ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p3UeED0WzatPCUqxzNY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kpgH0IdTq6hEXyg9bA2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q4yzoe8bcPTPJvYXDiJ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IWUpr61u4nVpvFFFl0M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yYWRgpCnBvFeYb9rjY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L7PLbeXKRdl3wACwXIz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auwMNcYKUwt5dP1venq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TVEzOM02E4fnXleoqKL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zrmMusucolJIBB8enbK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QPSGgPWG5x84ldc2ixy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EeKDgcmAmrX9BxUOcEf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zwfU2lTcjpJWaDWDzKkv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6bCE8tlUcYDsEdnl90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qEngRy4vnK1Sp4iodpQ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SM1oBmZEp9tSCijvEu4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jHZIfdAjPZzyKXgRBMP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qMNj3LNgkIlFlFh8jQU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iRjk7lO3zw9qhcVWaOv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c4CBAstYLwYouV0IErs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wUo4dnF6ylnqEeIvKlz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rSHZWsa36oInyHcvf6j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13gL08H7Hy5TtvndqdV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IhF0je5th4FORDIas1mY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hFeG81F5Jsn2lZ5ZPs1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dFEJvgKU8hiz00MC64N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Ar6ENjKSBRJm38n3uEv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rPiJ4scUXsSgry2pvpkP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6JMY5dcmWq5G0dPrLbhI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HJydAGyoRuTl5vKZfZx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AqldYJd275MU5fwZCFo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b7SJV1c2IGjNU88SnIOb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OybqusgnSC0xoist2I00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7a6o7eXzQqOjjyvwJLl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JPpTF6aNYp64fn488V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7AZ8Vxcge3zLkNnyHkhtF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Tduf8FDdTEBf9PhY8UU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WD3mlPmhL75cbzhXyGTx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PkJr0vrNDzvuK5Vqh3BBP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JydIqm9zL3V4SLO7abq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5KoKlxQQiX58eZTNM1qu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P12FtVrppr1DNOY4OiI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VELUknaZK4ljzJiRmVR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cm5YOWCciilZ6oUyA3f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iuffMWVMAy9dsoPmzen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2XzDUXOlOif0f4AIzaFgv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QSWvJdu129afwFBSZ7r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ddkeD04HhhkaJKXr47k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9feb7B0p1QINutArXUv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4O43XhG83VwWEJbuAtW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UlWRUy2ksZGm8vaA3M1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EN6egzxQkRZbUI76n86I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fiAFkZqajJFvH8KGhtNB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nXBrtXpT2vV7xNEAexq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wp0YlHQCVSRqVD4SwsL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zzBX1Hefbvh6rbruCH3p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g6S0vm0Xo6zmPqmnF8oF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8ObTr1Q3nhzwju41bSe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x4l07e2U0VmUY4PCUZ6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hRWOLx6PwpfktO7aIKh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Nj7SjEXwqsdYg7xrUC1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9ow0byXf7Nrfh2TfVoWu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H0NH5s4uig189Imispy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w1QuyEGDwM9gHwdusvaC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d8TaTCVxVkyhtLRBTqN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ZT0P5YW3ZIVmNHBnL4HZ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Hq2rCRBKPOqZ9Za3xXA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l7Y9ZvEJYKn9bAMDl5r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VOyBdIxKoYuS4VtsR56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BZOzgTBvr6Vfb9BoiWc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to4Nm7IZ2dwxXnfjPsjb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FivRaTel8OffdzNDrD8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XOJjQtNaTDjckv4pJIh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ZWW2AEuy5tRglG7Q2KxY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W1fhz2UqCsqQPNnOS9F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k3anhTGwxZcm0UNj5rE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QvRjsdSoiy46Gb7cK0J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DsNs1z4eGSYVdFvYrsD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iUeBbSGDVLuoRpwZcjk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7KYsGMzhrKKZaTepnbx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rON6rrgkPCM6MuCJcT4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481</TotalTime>
  <Words>314</Words>
  <Application>Microsoft Office PowerPoint</Application>
  <PresentationFormat>Presentazione su schermo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Loggia</vt:lpstr>
      <vt:lpstr>Il nuovo sito Fimmg.Bari</vt:lpstr>
      <vt:lpstr>Dal 1999: 13 anni di storia del Sindacato</vt:lpstr>
      <vt:lpstr>13 anni: ma li dimostra tutti !</vt:lpstr>
      <vt:lpstr>Nonostante tutto…..</vt:lpstr>
      <vt:lpstr>La nascita di un progetto (giugno 2012)</vt:lpstr>
      <vt:lpstr>Il nuovo sito</vt:lpstr>
      <vt:lpstr>Caratteristiche</vt:lpstr>
      <vt:lpstr>Caratteristiche</vt:lpstr>
      <vt:lpstr>Ed ora…..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sito Fimmg.Bari</dc:title>
  <dc:creator>Utente</dc:creator>
  <cp:lastModifiedBy>Utente</cp:lastModifiedBy>
  <cp:revision>121</cp:revision>
  <dcterms:created xsi:type="dcterms:W3CDTF">2012-12-14T20:00:39Z</dcterms:created>
  <dcterms:modified xsi:type="dcterms:W3CDTF">2012-12-15T14:17:11Z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1QLgTwxvr6BRdALd9HGETLnNzqCF0yyyKsiwdq-EDoG0</vt:lpwstr>
  </property>
  <property fmtid="{D5CDD505-2E9C-101B-9397-08002B2CF9AE}" pid="4" name="Google.Documents.RevisionId">
    <vt:lpwstr>02410596228233424898</vt:lpwstr>
  </property>
  <property fmtid="{D5CDD505-2E9C-101B-9397-08002B2CF9AE}" pid="5" name="Google.Documents.PreviousRevisionId">
    <vt:lpwstr>06295022645482139814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