
<file path=[Content_Types].xml><?xml version="1.0" encoding="utf-8"?>
<Types xmlns="http://schemas.openxmlformats.org/package/2006/content-types">
  <Override PartName="/ppt/tags/tag8.xml" ContentType="application/vnd.openxmlformats-officedocument.presentationml.tags+xml"/>
  <Override PartName="/ppt/tags/tag104.xml" ContentType="application/vnd.openxmlformats-officedocument.presentationml.tags+xml"/>
  <Override PartName="/ppt/tags/tag122.xml" ContentType="application/vnd.openxmlformats-officedocument.presentationml.tags+xml"/>
  <Override PartName="/ppt/tags/tag140.xml" ContentType="application/vnd.openxmlformats-officedocument.presentationml.tags+xml"/>
  <Override PartName="/ppt/slides/slide4.xml" ContentType="application/vnd.openxmlformats-officedocument.presentationml.slide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tags/tag89.xml" ContentType="application/vnd.openxmlformats-officedocument.presentationml.tags+xml"/>
  <Override PartName="/ppt/tags/tag111.xml" ContentType="application/vnd.openxmlformats-officedocument.presentationml.tags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ags/tag49.xml" ContentType="application/vnd.openxmlformats-officedocument.presentationml.tags+xml"/>
  <Override PartName="/ppt/tags/tag78.xml" ContentType="application/vnd.openxmlformats-officedocument.presentationml.tags+xml"/>
  <Override PartName="/ppt/tags/tag96.xml" ContentType="application/vnd.openxmlformats-officedocument.presentationml.tags+xml"/>
  <Override PartName="/ppt/tags/tag100.xml" ContentType="application/vnd.openxmlformats-officedocument.presentationml.tags+xml"/>
  <Default Extension="xml" ContentType="application/xml"/>
  <Override PartName="/ppt/tags/tag38.xml" ContentType="application/vnd.openxmlformats-officedocument.presentationml.tags+xml"/>
  <Override PartName="/ppt/tags/tag56.xml" ContentType="application/vnd.openxmlformats-officedocument.presentationml.tags+xml"/>
  <Override PartName="/ppt/tags/tag67.xml" ContentType="application/vnd.openxmlformats-officedocument.presentationml.tags+xml"/>
  <Override PartName="/ppt/tags/tag85.xml" ContentType="application/vnd.openxmlformats-officedocument.presentationml.tags+xml"/>
  <Override PartName="/ppt/tableStyles.xml" ContentType="application/vnd.openxmlformats-officedocument.presentationml.tableStyles+xml"/>
  <Override PartName="/ppt/tags/tag16.xml" ContentType="application/vnd.openxmlformats-officedocument.presentationml.tags+xml"/>
  <Override PartName="/ppt/tags/tag27.xml" ContentType="application/vnd.openxmlformats-officedocument.presentationml.tags+xml"/>
  <Override PartName="/ppt/tags/tag45.xml" ContentType="application/vnd.openxmlformats-officedocument.presentationml.tags+xml"/>
  <Override PartName="/ppt/tags/tag63.xml" ContentType="application/vnd.openxmlformats-officedocument.presentationml.tags+xml"/>
  <Override PartName="/ppt/tags/tag74.xml" ContentType="application/vnd.openxmlformats-officedocument.presentationml.tags+xml"/>
  <Override PartName="/ppt/tags/tag92.xml" ContentType="application/vnd.openxmlformats-officedocument.presentationml.tags+xml"/>
  <Override PartName="/docProps/custom.xml" ContentType="application/vnd.openxmlformats-officedocument.custom-properties+xml"/>
  <Override PartName="/ppt/tags/tag34.xml" ContentType="application/vnd.openxmlformats-officedocument.presentationml.tags+xml"/>
  <Override PartName="/ppt/tags/tag52.xml" ContentType="application/vnd.openxmlformats-officedocument.presentationml.tags+xml"/>
  <Override PartName="/ppt/tags/tag81.xml" ContentType="application/vnd.openxmlformats-officedocument.presentationml.tags+xml"/>
  <Override PartName="/ppt/tags/tag109.xml" ContentType="application/vnd.openxmlformats-officedocument.presentationml.tags+xml"/>
  <Override PartName="/ppt/tags/tag138.xml" ContentType="application/vnd.openxmlformats-officedocument.presentationml.tags+xml"/>
  <Override PartName="/ppt/tags/tag12.xml" ContentType="application/vnd.openxmlformats-officedocument.presentationml.tags+xml"/>
  <Override PartName="/ppt/tags/tag23.xml" ContentType="application/vnd.openxmlformats-officedocument.presentationml.tags+xml"/>
  <Override PartName="/ppt/tags/tag41.xml" ContentType="application/vnd.openxmlformats-officedocument.presentationml.tags+xml"/>
  <Override PartName="/ppt/tags/tag70.xml" ContentType="application/vnd.openxmlformats-officedocument.presentationml.tags+xml"/>
  <Override PartName="/ppt/tags/tag116.xml" ContentType="application/vnd.openxmlformats-officedocument.presentationml.tags+xml"/>
  <Override PartName="/ppt/tags/tag127.xml" ContentType="application/vnd.openxmlformats-officedocument.presentationml.tags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tags/tag9.xml" ContentType="application/vnd.openxmlformats-officedocument.presentationml.tags+xml"/>
  <Override PartName="/ppt/tags/tag30.xml" ContentType="application/vnd.openxmlformats-officedocument.presentationml.tags+xml"/>
  <Override PartName="/ppt/tags/tag105.xml" ContentType="application/vnd.openxmlformats-officedocument.presentationml.tags+xml"/>
  <Override PartName="/ppt/tags/tag134.xml" ContentType="application/vnd.openxmlformats-officedocument.presentationml.tag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ags/tag112.xml" ContentType="application/vnd.openxmlformats-officedocument.presentationml.tags+xml"/>
  <Default Extension="png" ContentType="image/png"/>
  <Override PartName="/ppt/tags/tag123.xml" ContentType="application/vnd.openxmlformats-officedocument.presentationml.tags+xml"/>
  <Override PartName="/ppt/tags/tag141.xml" ContentType="application/vnd.openxmlformats-officedocument.presentationml.tags+xml"/>
  <Override PartName="/ppt/presProps.xml" ContentType="application/vnd.openxmlformats-officedocument.presentationml.presProps+xml"/>
  <Override PartName="/ppt/tags/tag5.xml" ContentType="application/vnd.openxmlformats-officedocument.presentationml.tags+xml"/>
  <Override PartName="/ppt/tags/tag79.xml" ContentType="application/vnd.openxmlformats-officedocument.presentationml.tags+xml"/>
  <Override PartName="/ppt/tags/tag101.xml" ContentType="application/vnd.openxmlformats-officedocument.presentationml.tags+xml"/>
  <Override PartName="/ppt/tags/tag130.xml" ContentType="application/vnd.openxmlformats-officedocument.presentationml.tags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tags/tag39.xml" ContentType="application/vnd.openxmlformats-officedocument.presentationml.tags+xml"/>
  <Override PartName="/ppt/tags/tag68.xml" ContentType="application/vnd.openxmlformats-officedocument.presentationml.tags+xml"/>
  <Override PartName="/ppt/tags/tag86.xml" ContentType="application/vnd.openxmlformats-officedocument.presentationml.tags+xml"/>
  <Override PartName="/ppt/tags/tag97.xml" ContentType="application/vnd.openxmlformats-officedocument.presentationml.tags+xml"/>
  <Override PartName="/ppt/presentation.xml" ContentType="application/vnd.openxmlformats-officedocument.presentationml.presentation.main+xml"/>
  <Override PartName="/ppt/tags/tag1.xml" ContentType="application/vnd.openxmlformats-officedocument.presentationml.tags+xml"/>
  <Override PartName="/ppt/tags/tag28.xml" ContentType="application/vnd.openxmlformats-officedocument.presentationml.tags+xml"/>
  <Override PartName="/ppt/tags/tag57.xml" ContentType="application/vnd.openxmlformats-officedocument.presentationml.tags+xml"/>
  <Override PartName="/ppt/tags/tag75.xml" ContentType="application/vnd.openxmlformats-officedocument.presentationml.tags+xml"/>
  <Override PartName="/docProps/app.xml" ContentType="application/vnd.openxmlformats-officedocument.extended-properties+xml"/>
  <Override PartName="/ppt/tags/tag17.xml" ContentType="application/vnd.openxmlformats-officedocument.presentationml.tags+xml"/>
  <Override PartName="/ppt/tags/tag35.xml" ContentType="application/vnd.openxmlformats-officedocument.presentationml.tags+xml"/>
  <Override PartName="/ppt/tags/tag46.xml" ContentType="application/vnd.openxmlformats-officedocument.presentationml.tags+xml"/>
  <Override PartName="/ppt/tags/tag64.xml" ContentType="application/vnd.openxmlformats-officedocument.presentationml.tags+xml"/>
  <Override PartName="/ppt/tags/tag82.xml" ContentType="application/vnd.openxmlformats-officedocument.presentationml.tags+xml"/>
  <Override PartName="/ppt/tags/tag93.xml" ContentType="application/vnd.openxmlformats-officedocument.presentationml.tags+xml"/>
  <Override PartName="/ppt/tags/tag139.xml" ContentType="application/vnd.openxmlformats-officedocument.presentationml.tags+xml"/>
  <Override PartName="/ppt/slideLayouts/slideLayout10.xml" ContentType="application/vnd.openxmlformats-officedocument.presentationml.slideLayout+xml"/>
  <Override PartName="/ppt/tags/tag24.xml" ContentType="application/vnd.openxmlformats-officedocument.presentationml.tags+xml"/>
  <Override PartName="/ppt/tags/tag53.xml" ContentType="application/vnd.openxmlformats-officedocument.presentationml.tags+xml"/>
  <Override PartName="/ppt/tags/tag71.xml" ContentType="application/vnd.openxmlformats-officedocument.presentationml.tags+xml"/>
  <Override PartName="/ppt/tags/tag128.xml" ContentType="application/vnd.openxmlformats-officedocument.presentationml.tags+xml"/>
  <Override PartName="/ppt/tags/tag13.xml" ContentType="application/vnd.openxmlformats-officedocument.presentationml.tags+xml"/>
  <Override PartName="/ppt/tags/tag22.xml" ContentType="application/vnd.openxmlformats-officedocument.presentationml.tags+xml"/>
  <Override PartName="/ppt/tags/tag31.xml" ContentType="application/vnd.openxmlformats-officedocument.presentationml.tags+xml"/>
  <Override PartName="/ppt/tags/tag40.xml" ContentType="application/vnd.openxmlformats-officedocument.presentationml.tags+xml"/>
  <Override PartName="/ppt/tags/tag42.xml" ContentType="application/vnd.openxmlformats-officedocument.presentationml.tags+xml"/>
  <Override PartName="/ppt/tags/tag51.xml" ContentType="application/vnd.openxmlformats-officedocument.presentationml.tags+xml"/>
  <Override PartName="/ppt/tags/tag60.xml" ContentType="application/vnd.openxmlformats-officedocument.presentationml.tags+xml"/>
  <Override PartName="/ppt/tags/tag108.xml" ContentType="application/vnd.openxmlformats-officedocument.presentationml.tags+xml"/>
  <Override PartName="/ppt/tags/tag117.xml" ContentType="application/vnd.openxmlformats-officedocument.presentationml.tags+xml"/>
  <Override PartName="/ppt/tags/tag126.xml" ContentType="application/vnd.openxmlformats-officedocument.presentationml.tags+xml"/>
  <Override PartName="/ppt/tags/tag135.xml" ContentType="application/vnd.openxmlformats-officedocument.presentationml.tags+xml"/>
  <Override PartName="/ppt/slides/slide8.xml" ContentType="application/vnd.openxmlformats-officedocument.presentationml.slide+xml"/>
  <Override PartName="/ppt/tags/tag11.xml" ContentType="application/vnd.openxmlformats-officedocument.presentationml.tags+xml"/>
  <Override PartName="/ppt/tags/tag20.xml" ContentType="application/vnd.openxmlformats-officedocument.presentationml.tags+xml"/>
  <Override PartName="/ppt/tags/tag106.xml" ContentType="application/vnd.openxmlformats-officedocument.presentationml.tags+xml"/>
  <Override PartName="/ppt/tags/tag115.xml" ContentType="application/vnd.openxmlformats-officedocument.presentationml.tags+xml"/>
  <Override PartName="/ppt/tags/tag124.xml" ContentType="application/vnd.openxmlformats-officedocument.presentationml.tags+xml"/>
  <Override PartName="/ppt/tags/tag133.xml" ContentType="application/vnd.openxmlformats-officedocument.presentationml.tags+xml"/>
  <Override PartName="/ppt/tags/tag142.xml" ContentType="application/vnd.openxmlformats-officedocument.presentationml.tags+xml"/>
  <Override PartName="/ppt/tags/tag144.xml" ContentType="application/vnd.openxmlformats-officedocument.presentationml.tags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tags/tag6.xml" ContentType="application/vnd.openxmlformats-officedocument.presentationml.tags+xml"/>
  <Override PartName="/ppt/tags/tag113.xml" ContentType="application/vnd.openxmlformats-officedocument.presentationml.tags+xml"/>
  <Override PartName="/ppt/tags/tag131.xml" ContentType="application/vnd.openxmlformats-officedocument.presentationml.tags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ags/tag98.xml" ContentType="application/vnd.openxmlformats-officedocument.presentationml.tags+xml"/>
  <Override PartName="/ppt/tags/tag102.xml" ContentType="application/vnd.openxmlformats-officedocument.presentationml.tags+xml"/>
  <Override PartName="/ppt/tags/tag120.xml" ContentType="application/vnd.openxmlformats-officedocument.presentationml.tags+xml"/>
  <Override PartName="/ppt/slides/slide2.xml" ContentType="application/vnd.openxmlformats-officedocument.presentationml.slide+xml"/>
  <Override PartName="/ppt/tags/tag2.xml" ContentType="application/vnd.openxmlformats-officedocument.presentationml.tags+xml"/>
  <Override PartName="/ppt/tags/tag58.xml" ContentType="application/vnd.openxmlformats-officedocument.presentationml.tags+xml"/>
  <Override PartName="/ppt/tags/tag69.xml" ContentType="application/vnd.openxmlformats-officedocument.presentationml.tags+xml"/>
  <Override PartName="/ppt/tags/tag87.xml" ContentType="application/vnd.openxmlformats-officedocument.presentationml.tags+xml"/>
  <Default Extension="rels" ContentType="application/vnd.openxmlformats-package.relationships+xml"/>
  <Override PartName="/ppt/tags/tag29.xml" ContentType="application/vnd.openxmlformats-officedocument.presentationml.tags+xml"/>
  <Override PartName="/ppt/tags/tag47.xml" ContentType="application/vnd.openxmlformats-officedocument.presentationml.tags+xml"/>
  <Override PartName="/ppt/tags/tag76.xml" ContentType="application/vnd.openxmlformats-officedocument.presentationml.tags+xml"/>
  <Override PartName="/ppt/tags/tag94.xml" ContentType="application/vnd.openxmlformats-officedocument.presentationml.tags+xml"/>
  <Override PartName="/ppt/slideLayouts/slideLayout11.xml" ContentType="application/vnd.openxmlformats-officedocument.presentationml.slideLayout+xml"/>
  <Override PartName="/ppt/tags/tag18.xml" ContentType="application/vnd.openxmlformats-officedocument.presentationml.tags+xml"/>
  <Override PartName="/ppt/tags/tag36.xml" ContentType="application/vnd.openxmlformats-officedocument.presentationml.tags+xml"/>
  <Override PartName="/ppt/tags/tag54.xml" ContentType="application/vnd.openxmlformats-officedocument.presentationml.tags+xml"/>
  <Override PartName="/ppt/tags/tag65.xml" ContentType="application/vnd.openxmlformats-officedocument.presentationml.tags+xml"/>
  <Override PartName="/ppt/tags/tag83.xml" ContentType="application/vnd.openxmlformats-officedocument.presentationml.tags+xml"/>
  <Override PartName="/ppt/tags/tag14.xml" ContentType="application/vnd.openxmlformats-officedocument.presentationml.tags+xml"/>
  <Override PartName="/ppt/tags/tag25.xml" ContentType="application/vnd.openxmlformats-officedocument.presentationml.tags+xml"/>
  <Override PartName="/ppt/tags/tag43.xml" ContentType="application/vnd.openxmlformats-officedocument.presentationml.tags+xml"/>
  <Override PartName="/ppt/tags/tag61.xml" ContentType="application/vnd.openxmlformats-officedocument.presentationml.tags+xml"/>
  <Override PartName="/ppt/tags/tag72.xml" ContentType="application/vnd.openxmlformats-officedocument.presentationml.tags+xml"/>
  <Override PartName="/ppt/tags/tag90.xml" ContentType="application/vnd.openxmlformats-officedocument.presentationml.tags+xml"/>
  <Override PartName="/ppt/tags/tag118.xml" ContentType="application/vnd.openxmlformats-officedocument.presentationml.tags+xml"/>
  <Override PartName="/ppt/tags/tag129.xml" ContentType="application/vnd.openxmlformats-officedocument.presentationml.tags+xml"/>
  <Override PartName="/ppt/tags/tag32.xml" ContentType="application/vnd.openxmlformats-officedocument.presentationml.tags+xml"/>
  <Override PartName="/ppt/tags/tag50.xml" ContentType="application/vnd.openxmlformats-officedocument.presentationml.tags+xml"/>
  <Override PartName="/ppt/tags/tag107.xml" ContentType="application/vnd.openxmlformats-officedocument.presentationml.tags+xml"/>
  <Override PartName="/ppt/tags/tag136.xml" ContentType="application/vnd.openxmlformats-officedocument.presentationml.tags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tags/tag10.xml" ContentType="application/vnd.openxmlformats-officedocument.presentationml.tags+xml"/>
  <Override PartName="/ppt/tags/tag21.xml" ContentType="application/vnd.openxmlformats-officedocument.presentationml.tags+xml"/>
  <Override PartName="/ppt/tags/tag114.xml" ContentType="application/vnd.openxmlformats-officedocument.presentationml.tags+xml"/>
  <Override PartName="/ppt/tags/tag125.xml" ContentType="application/vnd.openxmlformats-officedocument.presentationml.tags+xml"/>
  <Override PartName="/ppt/tags/tag143.xml" ContentType="application/vnd.openxmlformats-officedocument.presentationml.tags+xml"/>
  <Override PartName="/ppt/tags/tag7.xml" ContentType="application/vnd.openxmlformats-officedocument.presentationml.tags+xml"/>
  <Override PartName="/ppt/tags/tag103.xml" ContentType="application/vnd.openxmlformats-officedocument.presentationml.tags+xml"/>
  <Override PartName="/ppt/tags/tag132.xml" ContentType="application/vnd.openxmlformats-officedocument.presentationml.tags+xml"/>
  <Override PartName="/ppt/slides/slide3.xml" ContentType="application/vnd.openxmlformats-officedocument.presentationml.slide+xml"/>
  <Override PartName="/ppt/slideLayouts/slideLayout5.xml" ContentType="application/vnd.openxmlformats-officedocument.presentationml.slideLayout+xml"/>
  <Override PartName="/ppt/tags/tag99.xml" ContentType="application/vnd.openxmlformats-officedocument.presentationml.tags+xml"/>
  <Override PartName="/ppt/tags/tag110.xml" ContentType="application/vnd.openxmlformats-officedocument.presentationml.tags+xml"/>
  <Override PartName="/ppt/tags/tag121.xml" ContentType="application/vnd.openxmlformats-officedocument.presentationml.tags+xml"/>
  <Default Extension="jpeg" ContentType="image/jpeg"/>
  <Override PartName="/ppt/tags/tag3.xml" ContentType="application/vnd.openxmlformats-officedocument.presentationml.tags+xml"/>
  <Override PartName="/ppt/tags/tag59.xml" ContentType="application/vnd.openxmlformats-officedocument.presentationml.tags+xml"/>
  <Override PartName="/ppt/tags/tag77.xml" ContentType="application/vnd.openxmlformats-officedocument.presentationml.tags+xml"/>
  <Override PartName="/ppt/tags/tag88.xml" ContentType="application/vnd.openxmlformats-officedocument.presentationml.tags+xml"/>
  <Override PartName="/ppt/slideLayouts/slideLayout1.xml" ContentType="application/vnd.openxmlformats-officedocument.presentationml.slideLayout+xml"/>
  <Override PartName="/ppt/tags/tag19.xml" ContentType="application/vnd.openxmlformats-officedocument.presentationml.tags+xml"/>
  <Override PartName="/ppt/tags/tag37.xml" ContentType="application/vnd.openxmlformats-officedocument.presentationml.tags+xml"/>
  <Override PartName="/ppt/tags/tag48.xml" ContentType="application/vnd.openxmlformats-officedocument.presentationml.tags+xml"/>
  <Override PartName="/ppt/tags/tag66.xml" ContentType="application/vnd.openxmlformats-officedocument.presentationml.tags+xml"/>
  <Override PartName="/ppt/tags/tag84.xml" ContentType="application/vnd.openxmlformats-officedocument.presentationml.tags+xml"/>
  <Override PartName="/ppt/tags/tag95.xml" ContentType="application/vnd.openxmlformats-officedocument.presentationml.tags+xml"/>
  <Override PartName="/ppt/tags/tag26.xml" ContentType="application/vnd.openxmlformats-officedocument.presentationml.tags+xml"/>
  <Override PartName="/ppt/tags/tag55.xml" ContentType="application/vnd.openxmlformats-officedocument.presentationml.tags+xml"/>
  <Override PartName="/ppt/tags/tag73.xml" ContentType="application/vnd.openxmlformats-officedocument.presentationml.tags+xml"/>
  <Override PartName="/ppt/tags/tag15.xml" ContentType="application/vnd.openxmlformats-officedocument.presentationml.tags+xml"/>
  <Override PartName="/ppt/tags/tag33.xml" ContentType="application/vnd.openxmlformats-officedocument.presentationml.tags+xml"/>
  <Override PartName="/ppt/tags/tag44.xml" ContentType="application/vnd.openxmlformats-officedocument.presentationml.tags+xml"/>
  <Override PartName="/ppt/tags/tag62.xml" ContentType="application/vnd.openxmlformats-officedocument.presentationml.tags+xml"/>
  <Override PartName="/ppt/tags/tag80.xml" ContentType="application/vnd.openxmlformats-officedocument.presentationml.tags+xml"/>
  <Override PartName="/ppt/tags/tag91.xml" ContentType="application/vnd.openxmlformats-officedocument.presentationml.tags+xml"/>
  <Override PartName="/ppt/tags/tag119.xml" ContentType="application/vnd.openxmlformats-officedocument.presentationml.tags+xml"/>
  <Override PartName="/ppt/tags/tag137.xml" ContentType="application/vnd.openxmlformats-officedocument.presentationml.tag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53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tags" Target="../tags/tag19.xml"/><Relationship Id="rId13" Type="http://schemas.openxmlformats.org/officeDocument/2006/relationships/tags" Target="../tags/tag24.xml"/><Relationship Id="rId18" Type="http://schemas.openxmlformats.org/officeDocument/2006/relationships/tags" Target="../tags/tag29.xml"/><Relationship Id="rId3" Type="http://schemas.openxmlformats.org/officeDocument/2006/relationships/tags" Target="../tags/tag14.xml"/><Relationship Id="rId21" Type="http://schemas.openxmlformats.org/officeDocument/2006/relationships/tags" Target="../tags/tag32.xml"/><Relationship Id="rId7" Type="http://schemas.openxmlformats.org/officeDocument/2006/relationships/tags" Target="../tags/tag18.xml"/><Relationship Id="rId12" Type="http://schemas.openxmlformats.org/officeDocument/2006/relationships/tags" Target="../tags/tag23.xml"/><Relationship Id="rId17" Type="http://schemas.openxmlformats.org/officeDocument/2006/relationships/tags" Target="../tags/tag28.xml"/><Relationship Id="rId2" Type="http://schemas.openxmlformats.org/officeDocument/2006/relationships/tags" Target="../tags/tag13.xml"/><Relationship Id="rId16" Type="http://schemas.openxmlformats.org/officeDocument/2006/relationships/tags" Target="../tags/tag27.xml"/><Relationship Id="rId20" Type="http://schemas.openxmlformats.org/officeDocument/2006/relationships/tags" Target="../tags/tag31.xml"/><Relationship Id="rId1" Type="http://schemas.openxmlformats.org/officeDocument/2006/relationships/tags" Target="../tags/tag12.xml"/><Relationship Id="rId6" Type="http://schemas.openxmlformats.org/officeDocument/2006/relationships/tags" Target="../tags/tag17.xml"/><Relationship Id="rId11" Type="http://schemas.openxmlformats.org/officeDocument/2006/relationships/tags" Target="../tags/tag22.xml"/><Relationship Id="rId5" Type="http://schemas.openxmlformats.org/officeDocument/2006/relationships/tags" Target="../tags/tag16.xml"/><Relationship Id="rId15" Type="http://schemas.openxmlformats.org/officeDocument/2006/relationships/tags" Target="../tags/tag26.xml"/><Relationship Id="rId10" Type="http://schemas.openxmlformats.org/officeDocument/2006/relationships/tags" Target="../tags/tag21.xml"/><Relationship Id="rId19" Type="http://schemas.openxmlformats.org/officeDocument/2006/relationships/tags" Target="../tags/tag30.xml"/><Relationship Id="rId4" Type="http://schemas.openxmlformats.org/officeDocument/2006/relationships/tags" Target="../tags/tag15.xml"/><Relationship Id="rId9" Type="http://schemas.openxmlformats.org/officeDocument/2006/relationships/tags" Target="../tags/tag20.xml"/><Relationship Id="rId14" Type="http://schemas.openxmlformats.org/officeDocument/2006/relationships/tags" Target="../tags/tag25.xml"/><Relationship Id="rId22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tags" Target="../tags/tag108.xml"/><Relationship Id="rId2" Type="http://schemas.openxmlformats.org/officeDocument/2006/relationships/tags" Target="../tags/tag107.xml"/><Relationship Id="rId1" Type="http://schemas.openxmlformats.org/officeDocument/2006/relationships/tags" Target="../tags/tag106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10.xml"/><Relationship Id="rId4" Type="http://schemas.openxmlformats.org/officeDocument/2006/relationships/tags" Target="../tags/tag109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tags" Target="../tags/tag113.xml"/><Relationship Id="rId2" Type="http://schemas.openxmlformats.org/officeDocument/2006/relationships/tags" Target="../tags/tag112.xml"/><Relationship Id="rId1" Type="http://schemas.openxmlformats.org/officeDocument/2006/relationships/tags" Target="../tags/tag111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15.xml"/><Relationship Id="rId4" Type="http://schemas.openxmlformats.org/officeDocument/2006/relationships/tags" Target="../tags/tag114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tags" Target="../tags/tag33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37.xml"/><Relationship Id="rId4" Type="http://schemas.openxmlformats.org/officeDocument/2006/relationships/tags" Target="../tags/tag36.xml"/></Relationships>
</file>

<file path=ppt/slideLayouts/_rels/slideLayout3.xml.rels><?xml version="1.0" encoding="UTF-8" standalone="yes"?>
<Relationships xmlns="http://schemas.openxmlformats.org/package/2006/relationships"><Relationship Id="rId8" Type="http://schemas.openxmlformats.org/officeDocument/2006/relationships/tags" Target="../tags/tag45.xml"/><Relationship Id="rId13" Type="http://schemas.openxmlformats.org/officeDocument/2006/relationships/tags" Target="../tags/tag50.xml"/><Relationship Id="rId18" Type="http://schemas.openxmlformats.org/officeDocument/2006/relationships/tags" Target="../tags/tag55.xml"/><Relationship Id="rId3" Type="http://schemas.openxmlformats.org/officeDocument/2006/relationships/tags" Target="../tags/tag40.xml"/><Relationship Id="rId21" Type="http://schemas.openxmlformats.org/officeDocument/2006/relationships/tags" Target="../tags/tag58.xml"/><Relationship Id="rId7" Type="http://schemas.openxmlformats.org/officeDocument/2006/relationships/tags" Target="../tags/tag44.xml"/><Relationship Id="rId12" Type="http://schemas.openxmlformats.org/officeDocument/2006/relationships/tags" Target="../tags/tag49.xml"/><Relationship Id="rId17" Type="http://schemas.openxmlformats.org/officeDocument/2006/relationships/tags" Target="../tags/tag54.xml"/><Relationship Id="rId2" Type="http://schemas.openxmlformats.org/officeDocument/2006/relationships/tags" Target="../tags/tag39.xml"/><Relationship Id="rId16" Type="http://schemas.openxmlformats.org/officeDocument/2006/relationships/tags" Target="../tags/tag53.xml"/><Relationship Id="rId20" Type="http://schemas.openxmlformats.org/officeDocument/2006/relationships/tags" Target="../tags/tag57.xml"/><Relationship Id="rId1" Type="http://schemas.openxmlformats.org/officeDocument/2006/relationships/tags" Target="../tags/tag38.xml"/><Relationship Id="rId6" Type="http://schemas.openxmlformats.org/officeDocument/2006/relationships/tags" Target="../tags/tag43.xml"/><Relationship Id="rId11" Type="http://schemas.openxmlformats.org/officeDocument/2006/relationships/tags" Target="../tags/tag48.xml"/><Relationship Id="rId5" Type="http://schemas.openxmlformats.org/officeDocument/2006/relationships/tags" Target="../tags/tag42.xml"/><Relationship Id="rId15" Type="http://schemas.openxmlformats.org/officeDocument/2006/relationships/tags" Target="../tags/tag52.xml"/><Relationship Id="rId10" Type="http://schemas.openxmlformats.org/officeDocument/2006/relationships/tags" Target="../tags/tag47.xml"/><Relationship Id="rId19" Type="http://schemas.openxmlformats.org/officeDocument/2006/relationships/tags" Target="../tags/tag56.xml"/><Relationship Id="rId4" Type="http://schemas.openxmlformats.org/officeDocument/2006/relationships/tags" Target="../tags/tag41.xml"/><Relationship Id="rId9" Type="http://schemas.openxmlformats.org/officeDocument/2006/relationships/tags" Target="../tags/tag46.xml"/><Relationship Id="rId14" Type="http://schemas.openxmlformats.org/officeDocument/2006/relationships/tags" Target="../tags/tag51.xml"/><Relationship Id="rId22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tags" Target="../tags/tag61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60.xml"/><Relationship Id="rId1" Type="http://schemas.openxmlformats.org/officeDocument/2006/relationships/tags" Target="../tags/tag59.xml"/><Relationship Id="rId6" Type="http://schemas.openxmlformats.org/officeDocument/2006/relationships/tags" Target="../tags/tag64.xml"/><Relationship Id="rId5" Type="http://schemas.openxmlformats.org/officeDocument/2006/relationships/tags" Target="../tags/tag63.xml"/><Relationship Id="rId4" Type="http://schemas.openxmlformats.org/officeDocument/2006/relationships/tags" Target="../tags/tag62.xml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tags" Target="../tags/tag72.xml"/><Relationship Id="rId3" Type="http://schemas.openxmlformats.org/officeDocument/2006/relationships/tags" Target="../tags/tag67.xml"/><Relationship Id="rId7" Type="http://schemas.openxmlformats.org/officeDocument/2006/relationships/tags" Target="../tags/tag71.xml"/><Relationship Id="rId2" Type="http://schemas.openxmlformats.org/officeDocument/2006/relationships/tags" Target="../tags/tag66.xml"/><Relationship Id="rId1" Type="http://schemas.openxmlformats.org/officeDocument/2006/relationships/tags" Target="../tags/tag65.xml"/><Relationship Id="rId6" Type="http://schemas.openxmlformats.org/officeDocument/2006/relationships/tags" Target="../tags/tag70.xml"/><Relationship Id="rId5" Type="http://schemas.openxmlformats.org/officeDocument/2006/relationships/tags" Target="../tags/tag69.xml"/><Relationship Id="rId4" Type="http://schemas.openxmlformats.org/officeDocument/2006/relationships/tags" Target="../tags/tag68.xml"/><Relationship Id="rId9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tags" Target="../tags/tag75.xml"/><Relationship Id="rId2" Type="http://schemas.openxmlformats.org/officeDocument/2006/relationships/tags" Target="../tags/tag74.xml"/><Relationship Id="rId1" Type="http://schemas.openxmlformats.org/officeDocument/2006/relationships/tags" Target="../tags/tag73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76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tags" Target="../tags/tag79.xml"/><Relationship Id="rId2" Type="http://schemas.openxmlformats.org/officeDocument/2006/relationships/tags" Target="../tags/tag78.xml"/><Relationship Id="rId1" Type="http://schemas.openxmlformats.org/officeDocument/2006/relationships/tags" Target="../tags/tag77.xml"/><Relationship Id="rId4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8" Type="http://schemas.openxmlformats.org/officeDocument/2006/relationships/tags" Target="../tags/tag87.xml"/><Relationship Id="rId13" Type="http://schemas.openxmlformats.org/officeDocument/2006/relationships/tags" Target="../tags/tag92.xml"/><Relationship Id="rId3" Type="http://schemas.openxmlformats.org/officeDocument/2006/relationships/tags" Target="../tags/tag82.xml"/><Relationship Id="rId7" Type="http://schemas.openxmlformats.org/officeDocument/2006/relationships/tags" Target="../tags/tag86.xml"/><Relationship Id="rId12" Type="http://schemas.openxmlformats.org/officeDocument/2006/relationships/tags" Target="../tags/tag91.xml"/><Relationship Id="rId2" Type="http://schemas.openxmlformats.org/officeDocument/2006/relationships/tags" Target="../tags/tag81.xml"/><Relationship Id="rId1" Type="http://schemas.openxmlformats.org/officeDocument/2006/relationships/tags" Target="../tags/tag80.xml"/><Relationship Id="rId6" Type="http://schemas.openxmlformats.org/officeDocument/2006/relationships/tags" Target="../tags/tag85.xml"/><Relationship Id="rId11" Type="http://schemas.openxmlformats.org/officeDocument/2006/relationships/tags" Target="../tags/tag90.xml"/><Relationship Id="rId5" Type="http://schemas.openxmlformats.org/officeDocument/2006/relationships/tags" Target="../tags/tag84.xml"/><Relationship Id="rId10" Type="http://schemas.openxmlformats.org/officeDocument/2006/relationships/tags" Target="../tags/tag89.xml"/><Relationship Id="rId4" Type="http://schemas.openxmlformats.org/officeDocument/2006/relationships/tags" Target="../tags/tag83.xml"/><Relationship Id="rId9" Type="http://schemas.openxmlformats.org/officeDocument/2006/relationships/tags" Target="../tags/tag88.xml"/><Relationship Id="rId14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8" Type="http://schemas.openxmlformats.org/officeDocument/2006/relationships/tags" Target="../tags/tag100.xml"/><Relationship Id="rId13" Type="http://schemas.openxmlformats.org/officeDocument/2006/relationships/tags" Target="../tags/tag105.xml"/><Relationship Id="rId3" Type="http://schemas.openxmlformats.org/officeDocument/2006/relationships/tags" Target="../tags/tag95.xml"/><Relationship Id="rId7" Type="http://schemas.openxmlformats.org/officeDocument/2006/relationships/tags" Target="../tags/tag99.xml"/><Relationship Id="rId12" Type="http://schemas.openxmlformats.org/officeDocument/2006/relationships/tags" Target="../tags/tag104.xml"/><Relationship Id="rId2" Type="http://schemas.openxmlformats.org/officeDocument/2006/relationships/tags" Target="../tags/tag94.xml"/><Relationship Id="rId1" Type="http://schemas.openxmlformats.org/officeDocument/2006/relationships/tags" Target="../tags/tag93.xml"/><Relationship Id="rId6" Type="http://schemas.openxmlformats.org/officeDocument/2006/relationships/tags" Target="../tags/tag98.xml"/><Relationship Id="rId11" Type="http://schemas.openxmlformats.org/officeDocument/2006/relationships/tags" Target="../tags/tag103.xml"/><Relationship Id="rId5" Type="http://schemas.openxmlformats.org/officeDocument/2006/relationships/tags" Target="../tags/tag97.xml"/><Relationship Id="rId10" Type="http://schemas.openxmlformats.org/officeDocument/2006/relationships/tags" Target="../tags/tag102.xml"/><Relationship Id="rId4" Type="http://schemas.openxmlformats.org/officeDocument/2006/relationships/tags" Target="../tags/tag96.xml"/><Relationship Id="rId9" Type="http://schemas.openxmlformats.org/officeDocument/2006/relationships/tags" Target="../tags/tag101.xml"/><Relationship Id="rId14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7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28" name="Segnaposto data 27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7105FECA-D4A8-494C-A11A-EE197366571C}" type="datetimeFigureOut">
              <a:rPr lang="it-IT" smtClean="0"/>
              <a:pPr/>
              <a:t>15/12/2012</a:t>
            </a:fld>
            <a:endParaRPr lang="it-IT"/>
          </a:p>
        </p:txBody>
      </p:sp>
      <p:sp>
        <p:nvSpPr>
          <p:cNvPr id="17" name="Segnaposto piè di pagina 16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it-IT"/>
          </a:p>
        </p:txBody>
      </p:sp>
      <p:sp>
        <p:nvSpPr>
          <p:cNvPr id="10" name="Rettangolo 9"/>
          <p:cNvSpPr/>
          <p:nvPr>
            <p:custDataLst>
              <p:tags r:id="rId5"/>
            </p:custDataLst>
          </p:nvPr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tangolo 11"/>
          <p:cNvSpPr/>
          <p:nvPr>
            <p:custDataLst>
              <p:tags r:id="rId6"/>
            </p:custDataLst>
          </p:nvPr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ttangolo 13"/>
          <p:cNvSpPr/>
          <p:nvPr>
            <p:custDataLst>
              <p:tags r:id="rId7"/>
            </p:custDataLst>
          </p:nvPr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ttangolo 18"/>
          <p:cNvSpPr/>
          <p:nvPr>
            <p:custDataLst>
              <p:tags r:id="rId8"/>
            </p:custDataLst>
          </p:nvPr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ttore 1 10"/>
          <p:cNvSpPr>
            <a:spLocks noChangeShapeType="1"/>
          </p:cNvSpPr>
          <p:nvPr>
            <p:custDataLst>
              <p:tags r:id="rId9"/>
            </p:custDataLst>
          </p:nvPr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Connettore 1 17"/>
          <p:cNvSpPr>
            <a:spLocks noChangeShapeType="1"/>
          </p:cNvSpPr>
          <p:nvPr>
            <p:custDataLst>
              <p:tags r:id="rId10"/>
            </p:custDataLst>
          </p:nvPr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Connettore 1 19"/>
          <p:cNvSpPr>
            <a:spLocks noChangeShapeType="1"/>
          </p:cNvSpPr>
          <p:nvPr>
            <p:custDataLst>
              <p:tags r:id="rId11"/>
            </p:custDataLst>
          </p:nvPr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ttore 1 15"/>
          <p:cNvSpPr>
            <a:spLocks noChangeShapeType="1"/>
          </p:cNvSpPr>
          <p:nvPr>
            <p:custDataLst>
              <p:tags r:id="rId12"/>
            </p:custDataLst>
          </p:nvPr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ttore 1 14"/>
          <p:cNvSpPr>
            <a:spLocks noChangeShapeType="1"/>
          </p:cNvSpPr>
          <p:nvPr>
            <p:custDataLst>
              <p:tags r:id="rId13"/>
            </p:custDataLst>
          </p:nvPr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Connettore 1 21"/>
          <p:cNvSpPr>
            <a:spLocks noChangeShapeType="1"/>
          </p:cNvSpPr>
          <p:nvPr>
            <p:custDataLst>
              <p:tags r:id="rId14"/>
            </p:custDataLst>
          </p:nvPr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ttangolo 26"/>
          <p:cNvSpPr/>
          <p:nvPr>
            <p:custDataLst>
              <p:tags r:id="rId15"/>
            </p:custDataLst>
          </p:nvPr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e 20"/>
          <p:cNvSpPr/>
          <p:nvPr>
            <p:custDataLst>
              <p:tags r:id="rId16"/>
            </p:custDataLst>
          </p:nvPr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e 22"/>
          <p:cNvSpPr/>
          <p:nvPr>
            <p:custDataLst>
              <p:tags r:id="rId17"/>
            </p:custDataLst>
          </p:nvPr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e 23"/>
          <p:cNvSpPr/>
          <p:nvPr>
            <p:custDataLst>
              <p:tags r:id="rId18"/>
            </p:custDataLst>
          </p:nvPr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e 25"/>
          <p:cNvSpPr/>
          <p:nvPr>
            <p:custDataLst>
              <p:tags r:id="rId19"/>
            </p:custDataLst>
          </p:nvPr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e 24"/>
          <p:cNvSpPr/>
          <p:nvPr>
            <p:custDataLst>
              <p:tags r:id="rId20"/>
            </p:custDataLst>
          </p:nvPr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egnaposto numero diapositiva 28"/>
          <p:cNvSpPr>
            <a:spLocks noGrp="1"/>
          </p:cNvSpPr>
          <p:nvPr>
            <p:ph type="sldNum" sz="quarter" idx="12"/>
            <p:custDataLst>
              <p:tags r:id="rId21"/>
            </p:custDataLst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946D12ED-2BAB-4CDC-BC01-C2DD66C936F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  <p:custDataLst>
              <p:tags r:id="rId2"/>
            </p:custDataLst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105FECA-D4A8-494C-A11A-EE197366571C}" type="datetimeFigureOut">
              <a:rPr lang="it-IT" smtClean="0"/>
              <a:pPr/>
              <a:t>15/12/2012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946D12ED-2BAB-4CDC-BC01-C2DD66C936F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  <p:custDataLst>
              <p:tags r:id="rId1"/>
            </p:custDataLst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  <p:custDataLst>
              <p:tags r:id="rId2"/>
            </p:custDataLst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105FECA-D4A8-494C-A11A-EE197366571C}" type="datetimeFigureOut">
              <a:rPr lang="it-IT" smtClean="0"/>
              <a:pPr/>
              <a:t>15/12/2012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946D12ED-2BAB-4CDC-BC01-C2DD66C936F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8" name="Segnaposto contenuto 7"/>
          <p:cNvSpPr>
            <a:spLocks noGrp="1"/>
          </p:cNvSpPr>
          <p:nvPr>
            <p:ph sz="quarter" idx="1"/>
            <p:custDataLst>
              <p:tags r:id="rId2"/>
            </p:custDataLst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4"/>
            <p:custDataLst>
              <p:tags r:id="rId3"/>
            </p:custDataLst>
          </p:nvPr>
        </p:nvSpPr>
        <p:spPr/>
        <p:txBody>
          <a:bodyPr rtlCol="0"/>
          <a:lstStyle/>
          <a:p>
            <a:fld id="{7105FECA-D4A8-494C-A11A-EE197366571C}" type="datetimeFigureOut">
              <a:rPr lang="it-IT" smtClean="0"/>
              <a:pPr/>
              <a:t>15/12/2012</a:t>
            </a:fld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5"/>
            <p:custDataLst>
              <p:tags r:id="rId4"/>
            </p:custDataLst>
          </p:nvPr>
        </p:nvSpPr>
        <p:spPr/>
        <p:txBody>
          <a:bodyPr rtlCol="0"/>
          <a:lstStyle/>
          <a:p>
            <a:fld id="{946D12ED-2BAB-4CDC-BC01-C2DD66C936FB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16"/>
            <p:custDataLst>
              <p:tags r:id="rId5"/>
            </p:custDataLst>
          </p:nvPr>
        </p:nvSpPr>
        <p:spPr/>
        <p:txBody>
          <a:bodyPr rtlCol="0"/>
          <a:lstStyle/>
          <a:p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7105FECA-D4A8-494C-A11A-EE197366571C}" type="datetimeFigureOut">
              <a:rPr lang="it-IT" smtClean="0"/>
              <a:pPr/>
              <a:t>15/12/2012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it-IT"/>
          </a:p>
        </p:txBody>
      </p:sp>
      <p:sp>
        <p:nvSpPr>
          <p:cNvPr id="9" name="Rettangolo 8"/>
          <p:cNvSpPr/>
          <p:nvPr>
            <p:custDataLst>
              <p:tags r:id="rId5"/>
            </p:custDataLst>
          </p:nvPr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tangolo 9"/>
          <p:cNvSpPr/>
          <p:nvPr>
            <p:custDataLst>
              <p:tags r:id="rId6"/>
            </p:custDataLst>
          </p:nvPr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tangolo 10"/>
          <p:cNvSpPr/>
          <p:nvPr>
            <p:custDataLst>
              <p:tags r:id="rId7"/>
            </p:custDataLst>
          </p:nvPr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tangolo 11"/>
          <p:cNvSpPr/>
          <p:nvPr>
            <p:custDataLst>
              <p:tags r:id="rId8"/>
            </p:custDataLst>
          </p:nvPr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ttore 1 12"/>
          <p:cNvSpPr>
            <a:spLocks noChangeShapeType="1"/>
          </p:cNvSpPr>
          <p:nvPr>
            <p:custDataLst>
              <p:tags r:id="rId9"/>
            </p:custDataLst>
          </p:nvPr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Connettore 1 13"/>
          <p:cNvSpPr>
            <a:spLocks noChangeShapeType="1"/>
          </p:cNvSpPr>
          <p:nvPr>
            <p:custDataLst>
              <p:tags r:id="rId10"/>
            </p:custDataLst>
          </p:nvPr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ttore 1 14"/>
          <p:cNvSpPr>
            <a:spLocks noChangeShapeType="1"/>
          </p:cNvSpPr>
          <p:nvPr>
            <p:custDataLst>
              <p:tags r:id="rId11"/>
            </p:custDataLst>
          </p:nvPr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ttore 1 15"/>
          <p:cNvSpPr>
            <a:spLocks noChangeShapeType="1"/>
          </p:cNvSpPr>
          <p:nvPr>
            <p:custDataLst>
              <p:tags r:id="rId12"/>
            </p:custDataLst>
          </p:nvPr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Connettore 1 16"/>
          <p:cNvSpPr>
            <a:spLocks noChangeShapeType="1"/>
          </p:cNvSpPr>
          <p:nvPr>
            <p:custDataLst>
              <p:tags r:id="rId13"/>
            </p:custDataLst>
          </p:nvPr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ttangolo 17"/>
          <p:cNvSpPr/>
          <p:nvPr>
            <p:custDataLst>
              <p:tags r:id="rId14"/>
            </p:custDataLst>
          </p:nvPr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e 18"/>
          <p:cNvSpPr/>
          <p:nvPr>
            <p:custDataLst>
              <p:tags r:id="rId15"/>
            </p:custDataLst>
          </p:nvPr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e 19"/>
          <p:cNvSpPr/>
          <p:nvPr>
            <p:custDataLst>
              <p:tags r:id="rId16"/>
            </p:custDataLst>
          </p:nvPr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e 20"/>
          <p:cNvSpPr/>
          <p:nvPr>
            <p:custDataLst>
              <p:tags r:id="rId17"/>
            </p:custDataLst>
          </p:nvPr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e 21"/>
          <p:cNvSpPr/>
          <p:nvPr>
            <p:custDataLst>
              <p:tags r:id="rId18"/>
            </p:custDataLst>
          </p:nvPr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e 22"/>
          <p:cNvSpPr/>
          <p:nvPr>
            <p:custDataLst>
              <p:tags r:id="rId19"/>
            </p:custDataLst>
          </p:nvPr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Connettore 1 25"/>
          <p:cNvSpPr>
            <a:spLocks noChangeShapeType="1"/>
          </p:cNvSpPr>
          <p:nvPr>
            <p:custDataLst>
              <p:tags r:id="rId20"/>
            </p:custDataLst>
          </p:nvPr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  <p:custDataLst>
              <p:tags r:id="rId21"/>
            </p:custDataLst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946D12ED-2BAB-4CDC-BC01-C2DD66C936F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105FECA-D4A8-494C-A11A-EE197366571C}" type="datetimeFigureOut">
              <a:rPr lang="it-IT" smtClean="0"/>
              <a:pPr/>
              <a:t>15/12/2012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946D12ED-2BAB-4CDC-BC01-C2DD66C936FB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9" name="Segnaposto contenuto 8"/>
          <p:cNvSpPr>
            <a:spLocks noGrp="1"/>
          </p:cNvSpPr>
          <p:nvPr>
            <p:ph sz="quarter" idx="1"/>
            <p:custDataLst>
              <p:tags r:id="rId5"/>
            </p:custDataLst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  <p:custDataLst>
              <p:tags r:id="rId6"/>
            </p:custDataLst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105FECA-D4A8-494C-A11A-EE197366571C}" type="datetimeFigureOut">
              <a:rPr lang="it-IT" smtClean="0"/>
              <a:pPr/>
              <a:t>15/12/2012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946D12ED-2BAB-4CDC-BC01-C2DD66C936FB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  <p:custDataLst>
              <p:tags r:id="rId5"/>
            </p:custDataLst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3" name="Segnaposto contenuto 12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2" name="Segnaposto testo 11"/>
          <p:cNvSpPr>
            <a:spLocks noGrp="1"/>
          </p:cNvSpPr>
          <p:nvPr>
            <p:ph type="body" sz="quarter" idx="1"/>
            <p:custDataLst>
              <p:tags r:id="rId7"/>
            </p:custDataLst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14" name="Segnaposto testo 13"/>
          <p:cNvSpPr>
            <a:spLocks noGrp="1"/>
          </p:cNvSpPr>
          <p:nvPr>
            <p:ph type="body" sz="quarter" idx="3"/>
            <p:custDataLst>
              <p:tags r:id="rId8"/>
            </p:custDataLst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 rtlCol="0"/>
          <a:lstStyle/>
          <a:p>
            <a:fld id="{7105FECA-D4A8-494C-A11A-EE197366571C}" type="datetimeFigureOut">
              <a:rPr lang="it-IT" smtClean="0"/>
              <a:pPr/>
              <a:t>15/12/2012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1"/>
            <p:custDataLst>
              <p:tags r:id="rId3"/>
            </p:custDataLst>
          </p:nvPr>
        </p:nvSpPr>
        <p:spPr/>
        <p:txBody>
          <a:bodyPr rtlCol="0"/>
          <a:lstStyle/>
          <a:p>
            <a:fld id="{946D12ED-2BAB-4CDC-BC01-C2DD66C936FB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2"/>
            <p:custDataLst>
              <p:tags r:id="rId4"/>
            </p:custDataLst>
          </p:nvPr>
        </p:nvSpPr>
        <p:spPr/>
        <p:txBody>
          <a:bodyPr rtlCol="0"/>
          <a:lstStyle/>
          <a:p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105FECA-D4A8-494C-A11A-EE197366571C}" type="datetimeFigureOut">
              <a:rPr lang="it-IT" smtClean="0"/>
              <a:pPr/>
              <a:t>15/12/2012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946D12ED-2BAB-4CDC-BC01-C2DD66C936F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nettore 1 9"/>
          <p:cNvSpPr>
            <a:spLocks noChangeShapeType="1"/>
          </p:cNvSpPr>
          <p:nvPr>
            <p:custDataLst>
              <p:tags r:id="rId1"/>
            </p:custDataLst>
          </p:nvPr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  <p:custDataLst>
              <p:tags r:id="rId3"/>
            </p:custDataLst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8" name="Connettore 1 7"/>
          <p:cNvSpPr>
            <a:spLocks noChangeShapeType="1"/>
          </p:cNvSpPr>
          <p:nvPr>
            <p:custDataLst>
              <p:tags r:id="rId4"/>
            </p:custDataLst>
          </p:nvPr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Connettore 1 8"/>
          <p:cNvSpPr>
            <a:spLocks noChangeShapeType="1"/>
          </p:cNvSpPr>
          <p:nvPr>
            <p:custDataLst>
              <p:tags r:id="rId5"/>
            </p:custDataLst>
          </p:nvPr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Connettore 1 10"/>
          <p:cNvSpPr>
            <a:spLocks noChangeShapeType="1"/>
          </p:cNvSpPr>
          <p:nvPr>
            <p:custDataLst>
              <p:tags r:id="rId6"/>
            </p:custDataLst>
          </p:nvPr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ttangolo 11"/>
          <p:cNvSpPr/>
          <p:nvPr>
            <p:custDataLst>
              <p:tags r:id="rId7"/>
            </p:custDataLst>
          </p:nvPr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ttore 1 12"/>
          <p:cNvSpPr>
            <a:spLocks noChangeShapeType="1"/>
          </p:cNvSpPr>
          <p:nvPr>
            <p:custDataLst>
              <p:tags r:id="rId8"/>
            </p:custDataLst>
          </p:nvPr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e 13"/>
          <p:cNvSpPr/>
          <p:nvPr>
            <p:custDataLst>
              <p:tags r:id="rId9"/>
            </p:custDataLst>
          </p:nvPr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Segnaposto contenuto 17"/>
          <p:cNvSpPr>
            <a:spLocks noGrp="1"/>
          </p:cNvSpPr>
          <p:nvPr>
            <p:ph sz="quarter" idx="1"/>
            <p:custDataLst>
              <p:tags r:id="rId10"/>
            </p:custDataLst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21" name="Segnaposto data 20"/>
          <p:cNvSpPr>
            <a:spLocks noGrp="1"/>
          </p:cNvSpPr>
          <p:nvPr>
            <p:ph type="dt" sz="half" idx="14"/>
            <p:custDataLst>
              <p:tags r:id="rId11"/>
            </p:custDataLst>
          </p:nvPr>
        </p:nvSpPr>
        <p:spPr/>
        <p:txBody>
          <a:bodyPr rtlCol="0"/>
          <a:lstStyle/>
          <a:p>
            <a:fld id="{7105FECA-D4A8-494C-A11A-EE197366571C}" type="datetimeFigureOut">
              <a:rPr lang="it-IT" smtClean="0"/>
              <a:pPr/>
              <a:t>15/12/2012</a:t>
            </a:fld>
            <a:endParaRPr lang="it-IT"/>
          </a:p>
        </p:txBody>
      </p:sp>
      <p:sp>
        <p:nvSpPr>
          <p:cNvPr id="22" name="Segnaposto numero diapositiva 21"/>
          <p:cNvSpPr>
            <a:spLocks noGrp="1"/>
          </p:cNvSpPr>
          <p:nvPr>
            <p:ph type="sldNum" sz="quarter" idx="15"/>
            <p:custDataLst>
              <p:tags r:id="rId12"/>
            </p:custDataLst>
          </p:nvPr>
        </p:nvSpPr>
        <p:spPr/>
        <p:txBody>
          <a:bodyPr rtlCol="0"/>
          <a:lstStyle/>
          <a:p>
            <a:fld id="{946D12ED-2BAB-4CDC-BC01-C2DD66C936FB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23" name="Segnaposto piè di pagina 22"/>
          <p:cNvSpPr>
            <a:spLocks noGrp="1"/>
          </p:cNvSpPr>
          <p:nvPr>
            <p:ph type="ftr" sz="quarter" idx="16"/>
            <p:custDataLst>
              <p:tags r:id="rId13"/>
            </p:custDataLst>
          </p:nvPr>
        </p:nvSpPr>
        <p:spPr/>
        <p:txBody>
          <a:bodyPr rtlCol="0"/>
          <a:lstStyle/>
          <a:p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nettore 1 8"/>
          <p:cNvSpPr>
            <a:spLocks noChangeShapeType="1"/>
          </p:cNvSpPr>
          <p:nvPr>
            <p:custDataLst>
              <p:tags r:id="rId1"/>
            </p:custDataLst>
          </p:nvPr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e 12"/>
          <p:cNvSpPr/>
          <p:nvPr>
            <p:custDataLst>
              <p:tags r:id="rId2"/>
            </p:custDataLst>
          </p:nvPr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  <p:custDataLst>
              <p:tags r:id="rId4"/>
            </p:custDataLst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  <p:custDataLst>
              <p:tags r:id="rId5"/>
            </p:custDataLst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10" name="Connettore 1 9"/>
          <p:cNvSpPr>
            <a:spLocks noChangeShapeType="1"/>
          </p:cNvSpPr>
          <p:nvPr>
            <p:custDataLst>
              <p:tags r:id="rId6"/>
            </p:custDataLst>
          </p:nvPr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ttangolo 10"/>
          <p:cNvSpPr/>
          <p:nvPr>
            <p:custDataLst>
              <p:tags r:id="rId7"/>
            </p:custDataLst>
          </p:nvPr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nettore 1 11"/>
          <p:cNvSpPr>
            <a:spLocks noChangeShapeType="1"/>
          </p:cNvSpPr>
          <p:nvPr>
            <p:custDataLst>
              <p:tags r:id="rId8"/>
            </p:custDataLst>
          </p:nvPr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Connettore 1 18"/>
          <p:cNvSpPr>
            <a:spLocks noChangeShapeType="1"/>
          </p:cNvSpPr>
          <p:nvPr>
            <p:custDataLst>
              <p:tags r:id="rId9"/>
            </p:custDataLst>
          </p:nvPr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Connettore 1 19"/>
          <p:cNvSpPr>
            <a:spLocks noChangeShapeType="1"/>
          </p:cNvSpPr>
          <p:nvPr>
            <p:custDataLst>
              <p:tags r:id="rId10"/>
            </p:custDataLst>
          </p:nvPr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Segnaposto data 16"/>
          <p:cNvSpPr>
            <a:spLocks noGrp="1"/>
          </p:cNvSpPr>
          <p:nvPr>
            <p:ph type="dt" sz="half" idx="10"/>
            <p:custDataLst>
              <p:tags r:id="rId11"/>
            </p:custDataLst>
          </p:nvPr>
        </p:nvSpPr>
        <p:spPr/>
        <p:txBody>
          <a:bodyPr rtlCol="0"/>
          <a:lstStyle/>
          <a:p>
            <a:fld id="{7105FECA-D4A8-494C-A11A-EE197366571C}" type="datetimeFigureOut">
              <a:rPr lang="it-IT" smtClean="0"/>
              <a:pPr/>
              <a:t>15/12/2012</a:t>
            </a:fld>
            <a:endParaRPr lang="it-IT"/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11"/>
            <p:custDataLst>
              <p:tags r:id="rId12"/>
            </p:custDataLst>
          </p:nvPr>
        </p:nvSpPr>
        <p:spPr/>
        <p:txBody>
          <a:bodyPr rtlCol="0"/>
          <a:lstStyle/>
          <a:p>
            <a:fld id="{946D12ED-2BAB-4CDC-BC01-C2DD66C936FB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21" name="Segnaposto piè di pagina 20"/>
          <p:cNvSpPr>
            <a:spLocks noGrp="1"/>
          </p:cNvSpPr>
          <p:nvPr>
            <p:ph type="ftr" sz="quarter" idx="12"/>
            <p:custDataLst>
              <p:tags r:id="rId13"/>
            </p:custDataLst>
          </p:nvPr>
        </p:nvSpPr>
        <p:spPr/>
        <p:txBody>
          <a:bodyPr rtlCol="0"/>
          <a:lstStyle/>
          <a:p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1.xml"/><Relationship Id="rId18" Type="http://schemas.openxmlformats.org/officeDocument/2006/relationships/tags" Target="../tags/tag6.xml"/><Relationship Id="rId3" Type="http://schemas.openxmlformats.org/officeDocument/2006/relationships/slideLayout" Target="../slideLayouts/slideLayout3.xml"/><Relationship Id="rId21" Type="http://schemas.openxmlformats.org/officeDocument/2006/relationships/tags" Target="../tags/tag9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tags" Target="../tags/tag5.xml"/><Relationship Id="rId2" Type="http://schemas.openxmlformats.org/officeDocument/2006/relationships/slideLayout" Target="../slideLayouts/slideLayout2.xml"/><Relationship Id="rId16" Type="http://schemas.openxmlformats.org/officeDocument/2006/relationships/tags" Target="../tags/tag4.xml"/><Relationship Id="rId20" Type="http://schemas.openxmlformats.org/officeDocument/2006/relationships/tags" Target="../tags/tag8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ags" Target="../tags/tag3.xml"/><Relationship Id="rId23" Type="http://schemas.openxmlformats.org/officeDocument/2006/relationships/tags" Target="../tags/tag11.xml"/><Relationship Id="rId10" Type="http://schemas.openxmlformats.org/officeDocument/2006/relationships/slideLayout" Target="../slideLayouts/slideLayout10.xml"/><Relationship Id="rId19" Type="http://schemas.openxmlformats.org/officeDocument/2006/relationships/tags" Target="../tags/tag7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2.xml"/><Relationship Id="rId22" Type="http://schemas.openxmlformats.org/officeDocument/2006/relationships/tags" Target="../tags/tag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nettore 1 15"/>
          <p:cNvSpPr>
            <a:spLocks noChangeShapeType="1"/>
          </p:cNvSpPr>
          <p:nvPr>
            <p:custDataLst>
              <p:tags r:id="rId13"/>
            </p:custDataLst>
          </p:nvPr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Segnaposto titolo 21"/>
          <p:cNvSpPr>
            <a:spLocks noGrp="1"/>
          </p:cNvSpPr>
          <p:nvPr>
            <p:ph type="title"/>
            <p:custDataLst>
              <p:tags r:id="rId14"/>
            </p:custDataLst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3" name="Segnaposto testo 12"/>
          <p:cNvSpPr>
            <a:spLocks noGrp="1"/>
          </p:cNvSpPr>
          <p:nvPr>
            <p:ph type="body" idx="1"/>
            <p:custDataLst>
              <p:tags r:id="rId15"/>
            </p:custDataLst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4" name="Segnaposto data 13"/>
          <p:cNvSpPr>
            <a:spLocks noGrp="1"/>
          </p:cNvSpPr>
          <p:nvPr>
            <p:ph type="dt" sz="half" idx="2"/>
            <p:custDataLst>
              <p:tags r:id="rId16"/>
            </p:custDataLst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7105FECA-D4A8-494C-A11A-EE197366571C}" type="datetimeFigureOut">
              <a:rPr lang="it-IT" smtClean="0"/>
              <a:pPr/>
              <a:t>15/12/2012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3"/>
            <p:custDataLst>
              <p:tags r:id="rId17"/>
            </p:custDataLst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sp>
        <p:nvSpPr>
          <p:cNvPr id="7" name="Connettore 1 6"/>
          <p:cNvSpPr>
            <a:spLocks noChangeShapeType="1"/>
          </p:cNvSpPr>
          <p:nvPr>
            <p:custDataLst>
              <p:tags r:id="rId18"/>
            </p:custDataLst>
          </p:nvPr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Connettore 1 8"/>
          <p:cNvSpPr>
            <a:spLocks noChangeShapeType="1"/>
          </p:cNvSpPr>
          <p:nvPr>
            <p:custDataLst>
              <p:tags r:id="rId19"/>
            </p:custDataLst>
          </p:nvPr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ttangolo 9"/>
          <p:cNvSpPr/>
          <p:nvPr>
            <p:custDataLst>
              <p:tags r:id="rId20"/>
            </p:custDataLst>
          </p:nvPr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ttore 1 10"/>
          <p:cNvSpPr>
            <a:spLocks noChangeShapeType="1"/>
          </p:cNvSpPr>
          <p:nvPr>
            <p:custDataLst>
              <p:tags r:id="rId21"/>
            </p:custDataLst>
          </p:nvPr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e 11"/>
          <p:cNvSpPr/>
          <p:nvPr>
            <p:custDataLst>
              <p:tags r:id="rId22"/>
            </p:custDataLst>
          </p:nvPr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egnaposto numero diapositiva 22"/>
          <p:cNvSpPr>
            <a:spLocks noGrp="1"/>
          </p:cNvSpPr>
          <p:nvPr>
            <p:ph type="sldNum" sz="quarter" idx="4"/>
            <p:custDataLst>
              <p:tags r:id="rId23"/>
            </p:custDataLst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946D12ED-2BAB-4CDC-BC01-C2DD66C936FB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118.xml"/><Relationship Id="rId2" Type="http://schemas.openxmlformats.org/officeDocument/2006/relationships/tags" Target="../tags/tag117.xml"/><Relationship Id="rId1" Type="http://schemas.openxmlformats.org/officeDocument/2006/relationships/tags" Target="../tags/tag116.xml"/><Relationship Id="rId4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121.xml"/><Relationship Id="rId2" Type="http://schemas.openxmlformats.org/officeDocument/2006/relationships/tags" Target="../tags/tag120.xml"/><Relationship Id="rId1" Type="http://schemas.openxmlformats.org/officeDocument/2006/relationships/tags" Target="../tags/tag119.xml"/><Relationship Id="rId6" Type="http://schemas.openxmlformats.org/officeDocument/2006/relationships/image" Target="../media/image2.png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12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125.xml"/><Relationship Id="rId2" Type="http://schemas.openxmlformats.org/officeDocument/2006/relationships/tags" Target="../tags/tag124.xml"/><Relationship Id="rId1" Type="http://schemas.openxmlformats.org/officeDocument/2006/relationships/tags" Target="../tags/tag123.xml"/><Relationship Id="rId4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tags" Target="../tags/tag128.xml"/><Relationship Id="rId2" Type="http://schemas.openxmlformats.org/officeDocument/2006/relationships/tags" Target="../tags/tag127.xml"/><Relationship Id="rId1" Type="http://schemas.openxmlformats.org/officeDocument/2006/relationships/tags" Target="../tags/tag126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12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tags" Target="../tags/tag132.xml"/><Relationship Id="rId2" Type="http://schemas.openxmlformats.org/officeDocument/2006/relationships/tags" Target="../tags/tag131.xml"/><Relationship Id="rId1" Type="http://schemas.openxmlformats.org/officeDocument/2006/relationships/tags" Target="../tags/tag130.xml"/><Relationship Id="rId4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tags" Target="../tags/tag135.xml"/><Relationship Id="rId2" Type="http://schemas.openxmlformats.org/officeDocument/2006/relationships/tags" Target="../tags/tag134.xml"/><Relationship Id="rId1" Type="http://schemas.openxmlformats.org/officeDocument/2006/relationships/tags" Target="../tags/tag133.xml"/><Relationship Id="rId4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tags" Target="../tags/tag138.xml"/><Relationship Id="rId2" Type="http://schemas.openxmlformats.org/officeDocument/2006/relationships/tags" Target="../tags/tag137.xml"/><Relationship Id="rId1" Type="http://schemas.openxmlformats.org/officeDocument/2006/relationships/tags" Target="../tags/tag136.xml"/><Relationship Id="rId4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tags" Target="../tags/tag141.xml"/><Relationship Id="rId2" Type="http://schemas.openxmlformats.org/officeDocument/2006/relationships/tags" Target="../tags/tag140.xml"/><Relationship Id="rId1" Type="http://schemas.openxmlformats.org/officeDocument/2006/relationships/tags" Target="../tags/tag139.xml"/><Relationship Id="rId4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tags" Target="../tags/tag144.xml"/><Relationship Id="rId2" Type="http://schemas.openxmlformats.org/officeDocument/2006/relationships/tags" Target="../tags/tag143.xml"/><Relationship Id="rId1" Type="http://schemas.openxmlformats.org/officeDocument/2006/relationships/tags" Target="../tags/tag142.xml"/><Relationship Id="rId4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it-IT" dirty="0" smtClean="0"/>
              <a:t>Il nuovo sito Fimmg.Bari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it-IT" dirty="0" smtClean="0"/>
              <a:t>Giancarlo Tricarico</a:t>
            </a:r>
          </a:p>
          <a:p>
            <a:r>
              <a:rPr lang="it-IT" sz="2000" dirty="0" smtClean="0"/>
              <a:t>15 dicembre 2012</a:t>
            </a:r>
            <a:endParaRPr lang="it-IT" sz="2000" dirty="0"/>
          </a:p>
        </p:txBody>
      </p:sp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467544" y="-315416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it-IT" sz="2800" b="1" dirty="0" smtClean="0"/>
              <a:t>Dal 1999: 13 anni di storia del Sindacato</a:t>
            </a:r>
            <a:endParaRPr lang="it-IT" sz="2800" b="1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"/>
            <p:custDataLst>
              <p:tags r:id="rId3"/>
            </p:custDataLst>
          </p:nvPr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187624" y="1052736"/>
            <a:ext cx="6572276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asellaDiTesto 4"/>
          <p:cNvSpPr txBox="1"/>
          <p:nvPr>
            <p:custDataLst>
              <p:tags r:id="rId4"/>
            </p:custDataLst>
          </p:nvPr>
        </p:nvSpPr>
        <p:spPr>
          <a:xfrm>
            <a:off x="755576" y="5877272"/>
            <a:ext cx="77768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Oltre 2.600.000 contatti – Il terzo sito Fimmg piu’ visitato </a:t>
            </a:r>
            <a:r>
              <a:rPr lang="it-IT" b="1" dirty="0" smtClean="0"/>
              <a:t>d’Italia. </a:t>
            </a:r>
            <a:r>
              <a:rPr lang="it-IT" b="1" dirty="0" smtClean="0"/>
              <a:t>Oltre 250 accessi al giorno</a:t>
            </a:r>
            <a:endParaRPr lang="it-IT" b="1" dirty="0"/>
          </a:p>
        </p:txBody>
      </p:sp>
    </p:spTree>
    <p:custDataLst>
      <p:tags r:id="rId1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it-IT" dirty="0" smtClean="0"/>
              <a:t>13 anni: ma li dimostra tutti !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it-IT" dirty="0" smtClean="0"/>
              <a:t>Struttura antiquata</a:t>
            </a:r>
          </a:p>
          <a:p>
            <a:r>
              <a:rPr lang="it-IT" dirty="0" smtClean="0"/>
              <a:t>Impaginazione troppo fitta e confusa</a:t>
            </a:r>
          </a:p>
          <a:p>
            <a:r>
              <a:rPr lang="it-IT" dirty="0" smtClean="0"/>
              <a:t>Difficoltà nel ricercare le notizie</a:t>
            </a:r>
          </a:p>
          <a:p>
            <a:r>
              <a:rPr lang="it-IT" dirty="0" smtClean="0"/>
              <a:t>Lentezza nel caricamento delle pagine</a:t>
            </a:r>
          </a:p>
          <a:p>
            <a:r>
              <a:rPr lang="it-IT" dirty="0" smtClean="0"/>
              <a:t>Scarsamente utilizzabile con i nuovi devices (smartphone, tablets</a:t>
            </a:r>
            <a:r>
              <a:rPr lang="it-IT" dirty="0" smtClean="0"/>
              <a:t>)</a:t>
            </a:r>
          </a:p>
          <a:p>
            <a:r>
              <a:rPr lang="it-IT" dirty="0" smtClean="0"/>
              <a:t>Problemi con il server di gestione </a:t>
            </a:r>
            <a:endParaRPr lang="it-IT" dirty="0" smtClean="0"/>
          </a:p>
          <a:p>
            <a:r>
              <a:rPr lang="it-IT" dirty="0" smtClean="0"/>
              <a:t>Perdita dell’area riservata </a:t>
            </a:r>
          </a:p>
          <a:p>
            <a:pPr>
              <a:buNone/>
            </a:pPr>
            <a:endParaRPr lang="it-IT" dirty="0"/>
          </a:p>
        </p:txBody>
      </p:sp>
    </p:spTree>
    <p:custDataLst>
      <p:tags r:id="rId1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it-IT" dirty="0" smtClean="0"/>
              <a:t>Nonostante tutto…..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  <p:custDataLst>
              <p:tags r:id="rId3"/>
            </p:custDataLst>
          </p:nvPr>
        </p:nvSpPr>
        <p:spPr/>
        <p:txBody>
          <a:bodyPr>
            <a:normAutofit/>
          </a:bodyPr>
          <a:lstStyle/>
          <a:p>
            <a:r>
              <a:rPr lang="it-IT" sz="4400" dirty="0" smtClean="0"/>
              <a:t>Come mai</a:t>
            </a:r>
            <a:r>
              <a:rPr lang="it-IT" sz="4400" dirty="0" smtClean="0"/>
              <a:t> </a:t>
            </a:r>
            <a:r>
              <a:rPr lang="it-IT" sz="4400" dirty="0" smtClean="0"/>
              <a:t>un sito cosi’ “antico” e confuso continua ad essere tanto visitato ?</a:t>
            </a:r>
          </a:p>
          <a:p>
            <a:r>
              <a:rPr lang="it-IT" sz="4400" dirty="0" smtClean="0"/>
              <a:t>I nostri </a:t>
            </a:r>
            <a:r>
              <a:rPr lang="it-IT" sz="4400" dirty="0" smtClean="0"/>
              <a:t>utenti</a:t>
            </a:r>
            <a:r>
              <a:rPr lang="it-IT" sz="4400" dirty="0" smtClean="0"/>
              <a:t> </a:t>
            </a:r>
            <a:r>
              <a:rPr lang="it-IT" sz="4400" dirty="0" smtClean="0"/>
              <a:t>meritano uno strumento piu’ moderno ?</a:t>
            </a:r>
            <a:endParaRPr lang="it-IT" sz="4400" dirty="0"/>
          </a:p>
        </p:txBody>
      </p:sp>
      <p:sp>
        <p:nvSpPr>
          <p:cNvPr id="2050" name="AutoShape 2" descr="domande,gente,maschi,meraviglie,punti di domanda,simboli,uomini"/>
          <p:cNvSpPr>
            <a:spLocks noChangeAspect="1" noChangeArrowheads="1"/>
          </p:cNvSpPr>
          <p:nvPr>
            <p:custDataLst>
              <p:tags r:id="rId4"/>
            </p:custDataLst>
          </p:nvPr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</p:spTree>
    <p:custDataLst>
      <p:tags r:id="rId1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457200" y="274638"/>
            <a:ext cx="7931224" cy="1143000"/>
          </a:xfrm>
        </p:spPr>
        <p:txBody>
          <a:bodyPr>
            <a:normAutofit/>
          </a:bodyPr>
          <a:lstStyle/>
          <a:p>
            <a:r>
              <a:rPr lang="it-IT" sz="2800" b="1" dirty="0" smtClean="0"/>
              <a:t>La nascita di un progetto (giugno 2012)</a:t>
            </a:r>
            <a:endParaRPr lang="it-IT" sz="28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it-IT" dirty="0" smtClean="0"/>
              <a:t>Miglioramento della </a:t>
            </a:r>
            <a:r>
              <a:rPr lang="it-IT" dirty="0" smtClean="0"/>
              <a:t>grafica, utilizzo  degli standard informatici W3C e HTML5</a:t>
            </a:r>
            <a:endParaRPr lang="it-IT" dirty="0" smtClean="0"/>
          </a:p>
          <a:p>
            <a:r>
              <a:rPr lang="it-IT" dirty="0" smtClean="0"/>
              <a:t>Maggiore fruibilità</a:t>
            </a:r>
          </a:p>
          <a:p>
            <a:r>
              <a:rPr lang="it-IT" dirty="0" smtClean="0"/>
              <a:t>Integrazione e convergenza delle tecnologie</a:t>
            </a:r>
            <a:endParaRPr lang="it-IT" dirty="0" smtClean="0"/>
          </a:p>
          <a:p>
            <a:r>
              <a:rPr lang="it-IT" dirty="0" smtClean="0"/>
              <a:t>Rapidità di ricerca delle </a:t>
            </a:r>
            <a:r>
              <a:rPr lang="it-IT" dirty="0" smtClean="0"/>
              <a:t>notizie, con un motore interno rapido ed efficiente</a:t>
            </a:r>
            <a:endParaRPr lang="it-IT" dirty="0" smtClean="0"/>
          </a:p>
          <a:p>
            <a:r>
              <a:rPr lang="it-IT" dirty="0" smtClean="0"/>
              <a:t>Implementazione di nuove piattaforme</a:t>
            </a:r>
          </a:p>
          <a:p>
            <a:endParaRPr lang="it-IT" dirty="0"/>
          </a:p>
          <a:p>
            <a:r>
              <a:rPr lang="it-IT" dirty="0" smtClean="0"/>
              <a:t>Affidamento del progetto, dopo valutazione di diverse offerte, alla N-Bit (di Altamura)</a:t>
            </a:r>
            <a:endParaRPr lang="it-IT" dirty="0"/>
          </a:p>
        </p:txBody>
      </p:sp>
    </p:spTree>
    <p:custDataLst>
      <p:tags r:id="rId1"/>
    </p:custData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it-IT" dirty="0" smtClean="0"/>
              <a:t>Il nuovo sito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it-IT" dirty="0" smtClean="0"/>
              <a:t>Strumento leggero, </a:t>
            </a:r>
            <a:r>
              <a:rPr lang="it-IT" dirty="0" smtClean="0"/>
              <a:t>di </a:t>
            </a:r>
            <a:r>
              <a:rPr lang="it-IT" dirty="0" smtClean="0"/>
              <a:t>facile consultazione anche da tablet o smartphone</a:t>
            </a:r>
          </a:p>
          <a:p>
            <a:r>
              <a:rPr lang="it-IT" dirty="0" smtClean="0"/>
              <a:t>Impronta </a:t>
            </a:r>
            <a:r>
              <a:rPr lang="it-IT" dirty="0" smtClean="0"/>
              <a:t>e impaginazione editoriale</a:t>
            </a:r>
            <a:endParaRPr lang="it-IT" dirty="0" smtClean="0"/>
          </a:p>
          <a:p>
            <a:r>
              <a:rPr lang="it-IT" dirty="0" smtClean="0"/>
              <a:t>Rapido accesso alle </a:t>
            </a:r>
            <a:r>
              <a:rPr lang="it-IT" dirty="0" smtClean="0"/>
              <a:t>notizie in evidenza</a:t>
            </a:r>
            <a:endParaRPr lang="it-IT" dirty="0" smtClean="0"/>
          </a:p>
          <a:p>
            <a:r>
              <a:rPr lang="it-IT" dirty="0" smtClean="0"/>
              <a:t>Motore CMS </a:t>
            </a:r>
            <a:r>
              <a:rPr lang="it-IT" dirty="0" smtClean="0"/>
              <a:t>creato su misura per </a:t>
            </a:r>
            <a:r>
              <a:rPr lang="it-IT" dirty="0" smtClean="0"/>
              <a:t>rispondere esattamente </a:t>
            </a:r>
            <a:r>
              <a:rPr lang="it-IT" dirty="0" smtClean="0"/>
              <a:t>alle nostre esigenze</a:t>
            </a:r>
          </a:p>
          <a:p>
            <a:r>
              <a:rPr lang="it-IT" dirty="0" smtClean="0"/>
              <a:t>Un sito “meridionale” </a:t>
            </a:r>
            <a:r>
              <a:rPr lang="it-IT" dirty="0" smtClean="0"/>
              <a:t>con l’ambizione di </a:t>
            </a:r>
            <a:r>
              <a:rPr lang="it-IT" dirty="0" smtClean="0"/>
              <a:t>fare </a:t>
            </a:r>
            <a:r>
              <a:rPr lang="it-IT" dirty="0" smtClean="0"/>
              <a:t>scuola in Italia</a:t>
            </a:r>
            <a:endParaRPr lang="it-IT" dirty="0" smtClean="0"/>
          </a:p>
          <a:p>
            <a:endParaRPr lang="it-IT" dirty="0" smtClean="0"/>
          </a:p>
          <a:p>
            <a:endParaRPr lang="it-IT" dirty="0"/>
          </a:p>
        </p:txBody>
      </p:sp>
    </p:spTree>
    <p:custDataLst>
      <p:tags r:id="rId1"/>
    </p:custData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it-IT" dirty="0" smtClean="0"/>
              <a:t>Caratteristiche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it-IT" dirty="0" smtClean="0"/>
              <a:t>Ottimizzato per i diversi settori della Medicina Generale </a:t>
            </a:r>
          </a:p>
          <a:p>
            <a:pPr lvl="1"/>
            <a:r>
              <a:rPr lang="it-IT" dirty="0" smtClean="0"/>
              <a:t>Medicina del Territorio</a:t>
            </a:r>
          </a:p>
          <a:p>
            <a:pPr lvl="1"/>
            <a:r>
              <a:rPr lang="it-IT" dirty="0" smtClean="0"/>
              <a:t>Continuità Assistenziale e Formazione in MG</a:t>
            </a:r>
          </a:p>
          <a:p>
            <a:pPr lvl="1"/>
            <a:r>
              <a:rPr lang="it-IT" dirty="0" smtClean="0"/>
              <a:t>Emergenza Territoriale (118)</a:t>
            </a:r>
          </a:p>
          <a:p>
            <a:pPr lvl="1"/>
            <a:r>
              <a:rPr lang="it-IT" dirty="0" smtClean="0"/>
              <a:t>Collaboratori di studio medico</a:t>
            </a:r>
          </a:p>
          <a:p>
            <a:r>
              <a:rPr lang="it-IT" dirty="0" smtClean="0"/>
              <a:t>Area riservata agli </a:t>
            </a:r>
            <a:r>
              <a:rPr lang="it-IT" dirty="0" smtClean="0"/>
              <a:t>iscritti</a:t>
            </a:r>
          </a:p>
          <a:p>
            <a:r>
              <a:rPr lang="it-IT" dirty="0" smtClean="0"/>
              <a:t>Server dedicato da 1 Gbit </a:t>
            </a:r>
          </a:p>
          <a:p>
            <a:r>
              <a:rPr lang="it-IT" dirty="0" smtClean="0"/>
              <a:t>…. e tanto altro ancora</a:t>
            </a:r>
            <a:endParaRPr lang="it-IT" dirty="0"/>
          </a:p>
        </p:txBody>
      </p:sp>
    </p:spTree>
    <p:custDataLst>
      <p:tags r:id="rId1"/>
    </p:custData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it-IT" dirty="0" smtClean="0"/>
              <a:t>Caratteristiche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it-IT" dirty="0" smtClean="0"/>
              <a:t>Rapidità di </a:t>
            </a:r>
            <a:r>
              <a:rPr lang="it-IT" dirty="0" smtClean="0"/>
              <a:t>caricamento e pubblicazione delle </a:t>
            </a:r>
            <a:r>
              <a:rPr lang="it-IT" dirty="0" smtClean="0"/>
              <a:t>notizie (anche tramite tablet): perche’ l’informazione sindacale specifica dev’essere gestita da un Medico che ne filtri i contenuti … e i medici hanno poco tempo…</a:t>
            </a:r>
          </a:p>
          <a:p>
            <a:r>
              <a:rPr lang="it-IT" dirty="0" smtClean="0"/>
              <a:t>Organizzazione con filtri </a:t>
            </a:r>
            <a:r>
              <a:rPr lang="it-IT" dirty="0" smtClean="0"/>
              <a:t>per canali e per tipologie di contenuto</a:t>
            </a:r>
            <a:endParaRPr lang="it-IT" dirty="0"/>
          </a:p>
        </p:txBody>
      </p:sp>
    </p:spTree>
    <p:custDataLst>
      <p:tags r:id="rId1"/>
    </p:custData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it-IT" dirty="0" smtClean="0"/>
              <a:t>Ed ora…..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  <p:custDataLst>
              <p:tags r:id="rId3"/>
            </p:custDataLst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it-IT" sz="4400" dirty="0" smtClean="0"/>
              <a:t>Cominciamo </a:t>
            </a:r>
            <a:r>
              <a:rPr lang="it-IT" sz="4400" dirty="0" smtClean="0"/>
              <a:t>la </a:t>
            </a:r>
            <a:r>
              <a:rPr lang="it-IT" sz="4400" dirty="0" smtClean="0"/>
              <a:t>navig</a:t>
            </a:r>
            <a:r>
              <a:rPr lang="it-IT" sz="4400" dirty="0" smtClean="0"/>
              <a:t>azione……..</a:t>
            </a:r>
          </a:p>
          <a:p>
            <a:pPr algn="ctr">
              <a:buNone/>
            </a:pPr>
            <a:endParaRPr lang="it-IT" sz="5400" dirty="0" smtClean="0"/>
          </a:p>
          <a:p>
            <a:pPr algn="ctr">
              <a:buNone/>
            </a:pPr>
            <a:r>
              <a:rPr lang="it-IT" sz="5400" dirty="0" smtClean="0"/>
              <a:t>www.fimmg.bari.it</a:t>
            </a:r>
          </a:p>
          <a:p>
            <a:pPr algn="ctr">
              <a:buNone/>
            </a:pPr>
            <a:r>
              <a:rPr lang="it-IT" sz="5400" dirty="0" smtClean="0"/>
              <a:t>www.fimmg.puglia.it</a:t>
            </a:r>
          </a:p>
          <a:p>
            <a:pPr>
              <a:buNone/>
            </a:pPr>
            <a:endParaRPr lang="it-IT" sz="5400" dirty="0"/>
          </a:p>
        </p:txBody>
      </p:sp>
    </p:spTree>
    <p:custDataLst>
      <p:tags r:id="rId1"/>
    </p:custData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GsAL0UTg6nVGHWiS0UPYKi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jiyaZMkNcK3Jv2nyJYaY6x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jJESeDLMV8xOdUjaEzl716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7c36KMEZDZkTH9UROGtpG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5XSSas4CyWCdOwFbx00h9T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T0C0JIwryHf2ebdzkzn43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GTCfGhFs8wb8YSyskT2u4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yuqZjrGHMPMckJnu1fL5y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JQ6cl0Set2yCak7OHXeMrK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mmMxP4QSMJZWPEkMYqOsiN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dz9ofGkhxi7YuKqNbNoBfO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DdvttUZNYYsz8cnrO9xvbG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2NVQJVoVO2UVbPTNANVMh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QaAmbf04HxpWWSMcqiKj9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UBepKZe3KDWoEjTyOxYUK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1Jgry1X7crmFkfY7Lv0PDN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MZxdsjSuclfLTSYYcXhWxb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zIk4Uq22X47dXgTkyEfIf1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qym69Mi2yHgApPToorr9nb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v6chpQhKulIt1bVGkR82UF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uTAvufNekKKukA7Gs7IpnB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mGAGNZG9MGjbOgaIKMWxtj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KAiwo6SA0euGh0ZjNF7vVt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9M2VZGARhk5LUwn4WASOPe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wWtABZ0HqJSwTVNsNxbX4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b9LRvJmWsQ73a4Kjo4aLZT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VJgNXj9ZilslNHJ5fELXT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dbsEEJ4WR4zQmCYSsaRUkt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tJQ39pt1c4iHQ7eWpCjRP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HJWBFYU7eVybgxWTaJvg8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ZkTVH13sVoJgn64Ks9w3np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25RBRie8E1VL176xKu65Q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9FQH0vszlyzkGQJ37BT5g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fvwONCZ193wFWcL9iIG5G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GA7cIPaAbaL6S0TVKeO4wI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6qDmkUdWE18Jc7KJ12To8b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mcGrfOGmvcL6DplbbIPzjo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O0UwiYiapbPTjPmxOjFER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75fSOIIInh6zesilH8fZKH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ziNpY60QvmXGSqlhooc1l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Nv1lOa0gEKD3rBISZb9yF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8DUX0J7taYgVjx7s6vdVER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tWCXVcxUhrQpEvinCiPQfI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c3OZJyvo0RMfjzooTYtlni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CDThrGlK99qqXBXRIZAT68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9gjwJEc3YrV6sNNXKHH8U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EN5qumTkIqLJz8WsYoSqY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CobJYdoRmTkUfacE8117x4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ij9Kee1KLO3h0h3Iir7qP7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yPPgWwuWuRP2oUHv9utmw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qPkYKOQnQjqxzDT9XrkRWQ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0ODma0QDZLHYLYVpiqVY7M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EXUq7Wh3mOzU8sGayDmpYG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d7GPRysgM9Md9GrKTTmWoT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oQPtJ8RhBHNYJNKi4IB62p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8UjZIOKt32hkJPZoPjoux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afkfeU6B51l4wRCjsY6Sn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aWEZBPDkiQYIV9Jp3x8EL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p3UjFThHxS3u923P9EpHZ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tK63f5TlWppEtxA4h9K3Ai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6Fq0Gldouf4HWjNfqNomBs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DQGvtKRuEEpaErDepx7yVa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ALBhg2IXEdHE2AkaStxZAp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LEmBboQe3xtgUUbtOMHZb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t0p3UeED0WzatPCUqxzNYE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6zkpgH0IdTq6hEXyg9bA2A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T5q4yzoe8bcPTPJvYXDiJF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GnIWUpr61u4nVpvFFFl0MP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nyYWRgpCnBvFeYb9rjYLe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TsL7PLbeXKRdl3wACwXIzO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dnauwMNcYKUwt5dP1venqR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ErTVEzOM02E4fnXleoqKL7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jPzrmMusucolJIBB8enbKR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pQPSGgPWG5x84ldc2ixys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GTEeKDgcmAmrX9BxUOcEfH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czwfU2lTcjpJWaDWDzKkv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aH6bCE8tlUcYDsEdnl90Ga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7yqEngRy4vnK1Sp4iodpQp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ElSM1oBmZEp9tSCijvEu4w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cKjHZIfdAjPZzyKXgRBMPG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BTqMNj3LNgkIlFlFh8jQU4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U2iRjk7lO3zw9qhcVWaOvy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Rc4CBAstYLwYouV0IErsh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9PwUo4dnF6ylnqEeIvKlzA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DrSHZWsa36oInyHcvf6jF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XC13gL08H7Hy5TtvndqdVv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ZIhF0je5th4FORDIas1mY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G9hFeG81F5Jsn2lZ5ZPs1e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0dFEJvgKU8hiz00MC64Nb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gGAr6ENjKSBRJm38n3uEvq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crPiJ4scUXsSgry2pvpkP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j6JMY5dcmWq5G0dPrLbhIe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jPHJydAGyoRuTl5vKZfZx0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2MAqldYJd275MU5fwZCFo1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eb7SJV1c2IGjNU88SnIObO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OybqusgnSC0xoist2I00o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os7a6o7eXzQqOjjyvwJLlO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MmJPpTF6aNYp64fn488V2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a7AZ8Vxcge3zLkNnyHkhtF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CQTduf8FDdTEBf9PhY8UUz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XMWD3mlPmhL75cbzhXyGTx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PkJr0vrNDzvuK5Vqh3BBP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G6JydIqm9zL3V4SLO7abqf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55KoKlxQQiX58eZTNM1qu0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rP12FtVrppr1DNOY4OiIs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6PVELUknaZK4ljzJiRmVRx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Hcm5YOWCciilZ6oUyA3fq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XiuffMWVMAy9dsoPmzeny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M2XzDUXOlOif0f4AIzaFgv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MQSWvJdu129afwFBSZ7rM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gTddkeD04HhhkaJKXr47kg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xC9feb7B0p1QINutArXUvk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cR4O43XhG83VwWEJbuAtWl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TUlWRUy2ksZGm8vaA3M18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epEN6egzxQkRZbUI76n86I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twfiAFkZqajJFvH8KGhtNB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PnXBrtXpT2vV7xNEAexq9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xgwp0YlHQCVSRqVD4SwsLq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G9zzBX1Hefbvh6rbruCH3p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A3g6S0vm0Xo6zmPqmnF8oF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Gl8ObTr1Q3nhzwju41bSed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7ax4l07e2U0VmUY4PCUZ6k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5BhRWOLx6PwpfktO7aIKhm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JiNj7SjEXwqsdYg7xrUC1t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gE9ow0byXf7Nrfh2TfVoWu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uTH0NH5s4uig189Imispya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pw1QuyEGDwM9gHwdusvaC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uad8TaTCVxVkyhtLRBTqNF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JeZT0P5YW3ZIVmNHBnL4HZ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PHq2rCRBKPOqZ9Za3xXAS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Pl7Y9ZvEJYKn9bAMDl5re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T6VOyBdIxKoYuS4VtsR565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QFBZOzgTBvr6Vfb9BoiWcd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6eto4Nm7IZ2dwxXnfjPsjb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mpFivRaTel8OffdzNDrD8T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xoXOJjQtNaTDjckv4pJIh5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X7ZWW2AEuy5tRglG7Q2KxY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UCW1fhz2UqCsqQPNnOS9Fl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xQk3anhTGwxZcm0UNj5rEE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pQvRjsdSoiy46Gb7cK0J5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UrDsNs1z4eGSYVdFvYrsD9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EiUeBbSGDVLuoRpwZcjk4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b7KYsGMzhrKKZaTepnbx3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XdrON6rrgkPCM6MuCJcT4D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oggia">
  <a:themeElements>
    <a:clrScheme name="Loggi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Loggia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Loggia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481</TotalTime>
  <Words>314</Words>
  <Application>Microsoft Office PowerPoint</Application>
  <PresentationFormat>Presentazione su schermo (4:3)</PresentationFormat>
  <Paragraphs>47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0" baseType="lpstr">
      <vt:lpstr>Loggia</vt:lpstr>
      <vt:lpstr>Il nuovo sito Fimmg.Bari</vt:lpstr>
      <vt:lpstr>Dal 1999: 13 anni di storia del Sindacato</vt:lpstr>
      <vt:lpstr>13 anni: ma li dimostra tutti !</vt:lpstr>
      <vt:lpstr>Nonostante tutto…..</vt:lpstr>
      <vt:lpstr>La nascita di un progetto (giugno 2012)</vt:lpstr>
      <vt:lpstr>Il nuovo sito</vt:lpstr>
      <vt:lpstr>Caratteristiche</vt:lpstr>
      <vt:lpstr>Caratteristiche</vt:lpstr>
      <vt:lpstr>Ed ora…..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Il nuovo sito Fimmg.Bari</dc:title>
  <dc:creator>Utente</dc:creator>
  <cp:lastModifiedBy>Utente</cp:lastModifiedBy>
  <cp:revision>121</cp:revision>
  <dcterms:created xsi:type="dcterms:W3CDTF">2012-12-14T20:00:39Z</dcterms:created>
  <dcterms:modified xsi:type="dcterms:W3CDTF">2012-12-15T14:17:11Z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Google.Documents.Tracking">
    <vt:lpwstr>true</vt:lpwstr>
  </property>
  <property fmtid="{D5CDD505-2E9C-101B-9397-08002B2CF9AE}" pid="3" name="Google.Documents.DocumentId">
    <vt:lpwstr>1QLgTwxvr6BRdALd9HGETLnNzqCF0yyyKsiwdq-EDoG0</vt:lpwstr>
  </property>
  <property fmtid="{D5CDD505-2E9C-101B-9397-08002B2CF9AE}" pid="4" name="Google.Documents.RevisionId">
    <vt:lpwstr>02410596228233424898</vt:lpwstr>
  </property>
  <property fmtid="{D5CDD505-2E9C-101B-9397-08002B2CF9AE}" pid="5" name="Google.Documents.PreviousRevisionId">
    <vt:lpwstr>06295022645482139814</vt:lpwstr>
  </property>
  <property fmtid="{D5CDD505-2E9C-101B-9397-08002B2CF9AE}" pid="6" name="Google.Documents.PluginVersion">
    <vt:lpwstr>2.0.2662.553</vt:lpwstr>
  </property>
  <property fmtid="{D5CDD505-2E9C-101B-9397-08002B2CF9AE}" pid="7" name="Google.Documents.MergeIncapabilityFlags">
    <vt:i4>0</vt:i4>
  </property>
</Properties>
</file>